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7"/>
  </p:notesMasterIdLst>
  <p:sldIdLst>
    <p:sldId id="309" r:id="rId5"/>
    <p:sldId id="329" r:id="rId6"/>
    <p:sldId id="336" r:id="rId7"/>
    <p:sldId id="332" r:id="rId8"/>
    <p:sldId id="334" r:id="rId9"/>
    <p:sldId id="335" r:id="rId10"/>
    <p:sldId id="337" r:id="rId11"/>
    <p:sldId id="325" r:id="rId12"/>
    <p:sldId id="331" r:id="rId13"/>
    <p:sldId id="330" r:id="rId14"/>
    <p:sldId id="326" r:id="rId15"/>
    <p:sldId id="328" r:id="rId16"/>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855">
          <p15:clr>
            <a:srgbClr val="A4A3A4"/>
          </p15:clr>
        </p15:guide>
        <p15:guide id="4" pos="987">
          <p15:clr>
            <a:srgbClr val="A4A3A4"/>
          </p15:clr>
        </p15:guide>
        <p15:guide id="5" pos="3909">
          <p15:clr>
            <a:srgbClr val="A4A3A4"/>
          </p15:clr>
        </p15:guide>
        <p15:guide id="6" pos="3772">
          <p15:clr>
            <a:srgbClr val="A4A3A4"/>
          </p15:clr>
        </p15:guide>
        <p15:guide id="7" pos="7466">
          <p15:clr>
            <a:srgbClr val="A4A3A4"/>
          </p15:clr>
        </p15:guide>
        <p15:guide id="8" pos="2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08E"/>
    <a:srgbClr val="652D92"/>
    <a:srgbClr val="4BBCAA"/>
    <a:srgbClr val="01AEF0"/>
    <a:srgbClr val="FF8900"/>
    <a:srgbClr val="67686A"/>
    <a:srgbClr val="FEF200"/>
    <a:srgbClr val="ED008C"/>
    <a:srgbClr val="E8E8E8"/>
    <a:srgbClr val="FDEC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guide orient="horz" pos="2160"/>
        <p:guide pos="3840"/>
        <p:guide pos="855"/>
        <p:guide pos="987"/>
        <p:guide pos="3909"/>
        <p:guide pos="3772"/>
        <p:guide pos="7466"/>
        <p:guide pos="215"/>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A522E-D2E0-436B-97BE-B99CEA7684CE}" type="datetimeFigureOut">
              <a:rPr lang="fi-FI" smtClean="0"/>
              <a:pPr/>
              <a:t>7.6.2022</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A9843-4B20-4852-82CF-3B465AE84232}" type="slidenum">
              <a:rPr lang="fi-FI" smtClean="0"/>
              <a:pPr/>
              <a:t>‹#›</a:t>
            </a:fld>
            <a:endParaRPr lang="fi-FI"/>
          </a:p>
        </p:txBody>
      </p:sp>
    </p:spTree>
    <p:extLst>
      <p:ext uri="{BB962C8B-B14F-4D97-AF65-F5344CB8AC3E}">
        <p14:creationId xmlns:p14="http://schemas.microsoft.com/office/powerpoint/2010/main" val="352166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ääotsikko 1">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2516696"/>
            <a:ext cx="11510962" cy="2634143"/>
          </a:xfrm>
        </p:spPr>
        <p:txBody>
          <a:bodyPr anchor="t" anchorCtr="0">
            <a:noAutofit/>
          </a:bodyPr>
          <a:lstStyle>
            <a:lvl1pPr algn="ctr">
              <a:defRPr sz="7400">
                <a:solidFill>
                  <a:schemeClr val="tx2"/>
                </a:solidFill>
              </a:defRPr>
            </a:lvl1pPr>
          </a:lstStyle>
          <a:p>
            <a:r>
              <a:rPr lang="fi-FI" dirty="0"/>
              <a:t>Lisää pääotsikko</a:t>
            </a:r>
          </a:p>
        </p:txBody>
      </p:sp>
      <p:sp>
        <p:nvSpPr>
          <p:cNvPr id="4" name="Subtitle 2"/>
          <p:cNvSpPr>
            <a:spLocks noGrp="1"/>
          </p:cNvSpPr>
          <p:nvPr>
            <p:ph type="subTitle" idx="1" hasCustomPrompt="1"/>
          </p:nvPr>
        </p:nvSpPr>
        <p:spPr>
          <a:xfrm>
            <a:off x="341313" y="5157192"/>
            <a:ext cx="11510962" cy="1018502"/>
          </a:xfrm>
        </p:spPr>
        <p:txBody>
          <a:bodyPr>
            <a:normAutofit/>
          </a:bodyPr>
          <a:lstStyle>
            <a:lvl1pPr marL="0" indent="0" algn="ctr">
              <a:buNone/>
              <a:defRPr sz="30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Päivämäärä</a:t>
            </a:r>
            <a:r>
              <a:rPr lang="en-US" dirty="0"/>
              <a:t> &amp; </a:t>
            </a:r>
            <a:r>
              <a:rPr lang="en-US" dirty="0" err="1"/>
              <a:t>Esittäjä</a:t>
            </a:r>
            <a:endParaRPr lang="en-US" dirty="0"/>
          </a:p>
        </p:txBody>
      </p:sp>
      <p:grpSp>
        <p:nvGrpSpPr>
          <p:cNvPr id="5" name="Ryhmä 3"/>
          <p:cNvGrpSpPr/>
          <p:nvPr userDrawn="1"/>
        </p:nvGrpSpPr>
        <p:grpSpPr>
          <a:xfrm>
            <a:off x="4187555" y="730515"/>
            <a:ext cx="3795061" cy="1656183"/>
            <a:chOff x="2187936" y="908720"/>
            <a:chExt cx="2146016" cy="936532"/>
          </a:xfrm>
          <a:solidFill>
            <a:schemeClr val="tx2"/>
          </a:solidFill>
        </p:grpSpPr>
        <p:sp>
          <p:nvSpPr>
            <p:cNvPr id="6"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7"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7"/>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411653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tsikko 6">
    <p:bg>
      <p:bgPr>
        <a:solidFill>
          <a:srgbClr val="662D91"/>
        </a:solidFill>
        <a:effectLst/>
      </p:bgPr>
    </p:bg>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chemeClr val="bg1"/>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03577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äliotsikko A1">
    <p:bg>
      <p:bgPr>
        <a:solidFill>
          <a:srgbClr val="67686A"/>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501008"/>
            <a:ext cx="11510962" cy="2656510"/>
          </a:xfrm>
        </p:spPr>
        <p:txBody>
          <a:bodyPr anchor="t" anchorCtr="0">
            <a:noAutofit/>
          </a:bodyPr>
          <a:lstStyle>
            <a:lvl1pPr algn="ctr">
              <a:defRPr sz="9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89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27" name="Päivämäärän paikkamerkki 26"/>
          <p:cNvSpPr>
            <a:spLocks noGrp="1"/>
          </p:cNvSpPr>
          <p:nvPr>
            <p:ph type="dt" sz="half" idx="10"/>
          </p:nvPr>
        </p:nvSpPr>
        <p:spPr/>
        <p:txBody>
          <a:bodyPr/>
          <a:lstStyle>
            <a:lvl1pPr>
              <a:defRPr>
                <a:solidFill>
                  <a:srgbClr val="FF8900"/>
                </a:solidFill>
              </a:defRPr>
            </a:lvl1pPr>
          </a:lstStyle>
          <a:p>
            <a:endParaRPr lang="fi-FI" dirty="0"/>
          </a:p>
        </p:txBody>
      </p:sp>
      <p:sp>
        <p:nvSpPr>
          <p:cNvPr id="28" name="Alatunnisteen paikkamerkki 27"/>
          <p:cNvSpPr>
            <a:spLocks noGrp="1"/>
          </p:cNvSpPr>
          <p:nvPr>
            <p:ph type="ftr" sz="quarter" idx="11"/>
          </p:nvPr>
        </p:nvSpPr>
        <p:spPr/>
        <p:txBody>
          <a:bodyPr/>
          <a:lstStyle>
            <a:lvl1pPr>
              <a:defRPr>
                <a:solidFill>
                  <a:srgbClr val="FF8900"/>
                </a:solidFill>
              </a:defRPr>
            </a:lvl1pPr>
          </a:lstStyle>
          <a:p>
            <a:r>
              <a:rPr lang="fi-FI"/>
              <a:t>Dronemaster-prjeti</a:t>
            </a:r>
            <a:endParaRPr lang="fi-FI" dirty="0"/>
          </a:p>
        </p:txBody>
      </p:sp>
      <p:sp>
        <p:nvSpPr>
          <p:cNvPr id="29" name="Dian numeron paikkamerkki 28"/>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cxnSp>
        <p:nvCxnSpPr>
          <p:cNvPr id="30" name="Suora yhdysviiva 29"/>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31" name="Suora yhdysviiva 30"/>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32" name="Suora yhdysviiva 31"/>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80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äliotsikko A2">
    <p:bg>
      <p:bgPr>
        <a:solidFill>
          <a:srgbClr val="23408F"/>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501008"/>
            <a:ext cx="11510962" cy="2656510"/>
          </a:xfrm>
        </p:spPr>
        <p:txBody>
          <a:bodyPr anchor="t" anchorCtr="0">
            <a:noAutofit/>
          </a:bodyPr>
          <a:lstStyle>
            <a:lvl1pPr algn="ctr">
              <a:defRPr sz="9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89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Päivämäärän paikkamerkki 2"/>
          <p:cNvSpPr>
            <a:spLocks noGrp="1"/>
          </p:cNvSpPr>
          <p:nvPr>
            <p:ph type="dt" sz="half" idx="10"/>
          </p:nvPr>
        </p:nvSpPr>
        <p:spPr/>
        <p:txBody>
          <a:bodyPr/>
          <a:lstStyle>
            <a:lvl1pPr>
              <a:defRPr>
                <a:solidFill>
                  <a:srgbClr val="FF8900"/>
                </a:solidFill>
              </a:defRPr>
            </a:lvl1pPr>
          </a:lstStyle>
          <a:p>
            <a:endParaRPr lang="fi-FI" dirty="0"/>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endParaRPr lang="fi-FI" dirty="0"/>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cxnSp>
        <p:nvCxnSpPr>
          <p:cNvPr id="11" name="Suora yhdysviiva 10"/>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2" name="Suora yhdysviiva 11"/>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3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äliotsikko A3">
    <p:bg>
      <p:bgPr>
        <a:solidFill>
          <a:srgbClr val="01AEEF"/>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501008"/>
            <a:ext cx="11510962" cy="2656510"/>
          </a:xfrm>
        </p:spPr>
        <p:txBody>
          <a:bodyPr anchor="t" anchorCtr="0">
            <a:noAutofit/>
          </a:bodyPr>
          <a:lstStyle>
            <a:lvl1pPr algn="ctr">
              <a:defRPr sz="9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Päivämäärän paikkamerkki 2"/>
          <p:cNvSpPr>
            <a:spLocks noGrp="1"/>
          </p:cNvSpPr>
          <p:nvPr>
            <p:ph type="dt" sz="half" idx="10"/>
          </p:nvPr>
        </p:nvSpPr>
        <p:spPr/>
        <p:txBody>
          <a:bodyPr/>
          <a:lstStyle>
            <a:lvl1pPr>
              <a:defRPr>
                <a:solidFill>
                  <a:srgbClr val="FFF200"/>
                </a:solidFill>
              </a:defRPr>
            </a:lvl1pPr>
          </a:lstStyle>
          <a:p>
            <a:endParaRPr lang="fi-FI" dirty="0"/>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endParaRPr lang="fi-FI" dirty="0"/>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cxnSp>
        <p:nvCxnSpPr>
          <p:cNvPr id="11" name="Suora yhdysviiva 10"/>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2" name="Suora yhdysviiva 11"/>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7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äliotsikko A4">
    <p:bg>
      <p:bgPr>
        <a:solidFill>
          <a:srgbClr val="4BBCA9"/>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501008"/>
            <a:ext cx="11510962" cy="2656510"/>
          </a:xfrm>
        </p:spPr>
        <p:txBody>
          <a:bodyPr anchor="t" anchorCtr="0">
            <a:noAutofit/>
          </a:bodyPr>
          <a:lstStyle>
            <a:lvl1pPr algn="ctr">
              <a:defRPr sz="9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3" name="Päivämäärän paikkamerkki 2"/>
          <p:cNvSpPr>
            <a:spLocks noGrp="1"/>
          </p:cNvSpPr>
          <p:nvPr>
            <p:ph type="dt" sz="half" idx="10"/>
          </p:nvPr>
        </p:nvSpPr>
        <p:spPr/>
        <p:txBody>
          <a:bodyPr/>
          <a:lstStyle>
            <a:lvl1pPr>
              <a:defRPr>
                <a:solidFill>
                  <a:srgbClr val="FFF200"/>
                </a:solidFill>
              </a:defRPr>
            </a:lvl1pPr>
          </a:lstStyle>
          <a:p>
            <a:endParaRPr lang="fi-FI" dirty="0"/>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endParaRPr lang="fi-FI" dirty="0"/>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cxnSp>
        <p:nvCxnSpPr>
          <p:cNvPr id="11" name="Suora yhdysviiva 10"/>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2" name="Suora yhdysviiva 11"/>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08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äliotsikko A5">
    <p:bg>
      <p:bgPr>
        <a:solidFill>
          <a:srgbClr val="662D91"/>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501008"/>
            <a:ext cx="11510962" cy="2656510"/>
          </a:xfrm>
        </p:spPr>
        <p:txBody>
          <a:bodyPr anchor="t" anchorCtr="0">
            <a:noAutofit/>
          </a:bodyPr>
          <a:lstStyle>
            <a:lvl1pPr algn="ctr">
              <a:defRPr sz="9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9" name="Suora yhdysviiva 8"/>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1" name="Suora yhdysviiva 10"/>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2" name="Suora yhdysviiva 11"/>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3" name="Päivämäärän paikkamerkki 2"/>
          <p:cNvSpPr>
            <a:spLocks noGrp="1"/>
          </p:cNvSpPr>
          <p:nvPr>
            <p:ph type="dt" sz="half" idx="10"/>
          </p:nvPr>
        </p:nvSpPr>
        <p:spPr/>
        <p:txBody>
          <a:bodyPr/>
          <a:lstStyle>
            <a:lvl1pPr>
              <a:defRPr>
                <a:solidFill>
                  <a:srgbClr val="FFF200"/>
                </a:solidFill>
              </a:defRPr>
            </a:lvl1pPr>
          </a:lstStyle>
          <a:p>
            <a:endParaRPr lang="fi-FI" dirty="0"/>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endParaRPr lang="fi-FI" dirty="0"/>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spTree>
    <p:extLst>
      <p:ext uri="{BB962C8B-B14F-4D97-AF65-F5344CB8AC3E}">
        <p14:creationId xmlns:p14="http://schemas.microsoft.com/office/powerpoint/2010/main" val="27433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äliotsikko B1">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tx2"/>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01AEEF"/>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
        <p:nvSpPr>
          <p:cNvPr id="5" name="Päivämäärän paikkamerkki 4"/>
          <p:cNvSpPr>
            <a:spLocks noGrp="1"/>
          </p:cNvSpPr>
          <p:nvPr>
            <p:ph type="dt" sz="half" idx="10"/>
          </p:nvPr>
        </p:nvSpPr>
        <p:spPr/>
        <p:txBody>
          <a:bodyPr/>
          <a:lstStyle>
            <a:lvl1pPr>
              <a:defRPr>
                <a:solidFill>
                  <a:srgbClr val="01AEEF"/>
                </a:solidFill>
              </a:defRPr>
            </a:lvl1pPr>
          </a:lstStyle>
          <a:p>
            <a:endParaRPr lang="fi-FI" dirty="0"/>
          </a:p>
        </p:txBody>
      </p:sp>
      <p:sp>
        <p:nvSpPr>
          <p:cNvPr id="6" name="Alatunnisteen paikkamerkki 5"/>
          <p:cNvSpPr>
            <a:spLocks noGrp="1"/>
          </p:cNvSpPr>
          <p:nvPr>
            <p:ph type="ftr" sz="quarter" idx="11"/>
          </p:nvPr>
        </p:nvSpPr>
        <p:spPr/>
        <p:txBody>
          <a:bodyPr/>
          <a:lstStyle>
            <a:lvl1pPr>
              <a:defRPr>
                <a:solidFill>
                  <a:srgbClr val="01AEEF"/>
                </a:solidFill>
              </a:defRPr>
            </a:lvl1pPr>
          </a:lstStyle>
          <a:p>
            <a:r>
              <a:rPr lang="fi-FI"/>
              <a:t>Dronemaster-prjeti</a:t>
            </a:r>
            <a:endParaRPr lang="fi-FI" dirty="0"/>
          </a:p>
        </p:txBody>
      </p:sp>
      <p:sp>
        <p:nvSpPr>
          <p:cNvPr id="12" name="Dian numeron paikkamerkki 11"/>
          <p:cNvSpPr>
            <a:spLocks noGrp="1"/>
          </p:cNvSpPr>
          <p:nvPr>
            <p:ph type="sldNum" sz="quarter" idx="12"/>
          </p:nvPr>
        </p:nvSpPr>
        <p:spPr/>
        <p:txBody>
          <a:bodyPr/>
          <a:lstStyle>
            <a:lvl1pPr>
              <a:defRPr>
                <a:solidFill>
                  <a:srgbClr val="01AEEF"/>
                </a:solidFill>
              </a:defRPr>
            </a:lvl1pPr>
          </a:lstStyle>
          <a:p>
            <a:fld id="{799663BE-0A7D-4715-8D39-0EC59974DD85}" type="slidenum">
              <a:rPr lang="fi-FI" smtClean="0"/>
              <a:pPr/>
              <a:t>‹#›</a:t>
            </a:fld>
            <a:endParaRPr lang="fi-FI"/>
          </a:p>
        </p:txBody>
      </p:sp>
      <p:cxnSp>
        <p:nvCxnSpPr>
          <p:cNvPr id="13" name="Suora yhdysviiva 12"/>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5" name="Suora yhdysviiva 14"/>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37" name="Tekstiruutu 36"/>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rgbClr val="23408E"/>
                </a:solidFill>
              </a:rPr>
              <a:t>Oulun yliopisto</a:t>
            </a:r>
          </a:p>
        </p:txBody>
      </p:sp>
    </p:spTree>
    <p:extLst>
      <p:ext uri="{BB962C8B-B14F-4D97-AF65-F5344CB8AC3E}">
        <p14:creationId xmlns:p14="http://schemas.microsoft.com/office/powerpoint/2010/main" val="1038729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äliotsikko kuvalla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Tree>
    <p:extLst>
      <p:ext uri="{BB962C8B-B14F-4D97-AF65-F5344CB8AC3E}">
        <p14:creationId xmlns:p14="http://schemas.microsoft.com/office/powerpoint/2010/main" val="568726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äliotsikko kuvalla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Tree>
    <p:extLst>
      <p:ext uri="{BB962C8B-B14F-4D97-AF65-F5344CB8AC3E}">
        <p14:creationId xmlns:p14="http://schemas.microsoft.com/office/powerpoint/2010/main" val="3569365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äliotsikko kuvalla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Tree>
    <p:extLst>
      <p:ext uri="{BB962C8B-B14F-4D97-AF65-F5344CB8AC3E}">
        <p14:creationId xmlns:p14="http://schemas.microsoft.com/office/powerpoint/2010/main" val="19159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ääotsikko 2">
    <p:bg>
      <p:bgPr>
        <a:solidFill>
          <a:srgbClr val="23408F"/>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2516696"/>
            <a:ext cx="11510962" cy="2634143"/>
          </a:xfrm>
        </p:spPr>
        <p:txBody>
          <a:bodyPr anchor="t" anchorCtr="0">
            <a:noAutofit/>
          </a:bodyPr>
          <a:lstStyle>
            <a:lvl1pPr algn="ctr">
              <a:defRPr sz="7400">
                <a:solidFill>
                  <a:schemeClr val="bg1"/>
                </a:solidFill>
              </a:defRPr>
            </a:lvl1pPr>
          </a:lstStyle>
          <a:p>
            <a:r>
              <a:rPr lang="fi-FI" dirty="0"/>
              <a:t>Lisää pääotsikko</a:t>
            </a:r>
          </a:p>
        </p:txBody>
      </p:sp>
      <p:sp>
        <p:nvSpPr>
          <p:cNvPr id="4" name="Subtitle 2"/>
          <p:cNvSpPr>
            <a:spLocks noGrp="1"/>
          </p:cNvSpPr>
          <p:nvPr>
            <p:ph type="subTitle" idx="1" hasCustomPrompt="1"/>
          </p:nvPr>
        </p:nvSpPr>
        <p:spPr>
          <a:xfrm>
            <a:off x="341313" y="5157192"/>
            <a:ext cx="11510962" cy="1018502"/>
          </a:xfrm>
        </p:spPr>
        <p:txBody>
          <a:bodyPr>
            <a:normAutofit/>
          </a:bodyPr>
          <a:lstStyle>
            <a:lvl1pPr marL="0" indent="0" algn="ctr">
              <a:buNone/>
              <a:defRPr sz="3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Päivämäärä</a:t>
            </a:r>
            <a:r>
              <a:rPr lang="en-US" dirty="0"/>
              <a:t> &amp; </a:t>
            </a:r>
            <a:r>
              <a:rPr lang="en-US" dirty="0" err="1"/>
              <a:t>Esittäjä</a:t>
            </a:r>
            <a:endParaRPr lang="en-US" dirty="0"/>
          </a:p>
        </p:txBody>
      </p:sp>
      <p:grpSp>
        <p:nvGrpSpPr>
          <p:cNvPr id="5" name="Ryhmä 3"/>
          <p:cNvGrpSpPr/>
          <p:nvPr userDrawn="1"/>
        </p:nvGrpSpPr>
        <p:grpSpPr>
          <a:xfrm>
            <a:off x="4187555" y="730515"/>
            <a:ext cx="3795061" cy="1656183"/>
            <a:chOff x="2187936" y="908720"/>
            <a:chExt cx="2146016" cy="936532"/>
          </a:xfrm>
          <a:solidFill>
            <a:srgbClr val="FF8900"/>
          </a:solidFill>
        </p:grpSpPr>
        <p:sp>
          <p:nvSpPr>
            <p:cNvPr id="6"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7"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7"/>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1189706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äliotsikko kuvalla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bg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FFF200"/>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Tree>
    <p:extLst>
      <p:ext uri="{BB962C8B-B14F-4D97-AF65-F5344CB8AC3E}">
        <p14:creationId xmlns:p14="http://schemas.microsoft.com/office/powerpoint/2010/main" val="466777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äliotsikko kuvalla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3356992"/>
            <a:ext cx="11510962" cy="1147896"/>
          </a:xfrm>
        </p:spPr>
        <p:txBody>
          <a:bodyPr anchor="t" anchorCtr="0">
            <a:noAutofit/>
          </a:bodyPr>
          <a:lstStyle>
            <a:lvl1pPr algn="ctr">
              <a:defRPr sz="7000">
                <a:solidFill>
                  <a:schemeClr val="tx1"/>
                </a:solidFill>
              </a:defRPr>
            </a:lvl1pPr>
          </a:lstStyle>
          <a:p>
            <a:r>
              <a:rPr lang="fi-FI" dirty="0"/>
              <a:t>Lisää otsikko</a:t>
            </a:r>
          </a:p>
        </p:txBody>
      </p:sp>
      <p:grpSp>
        <p:nvGrpSpPr>
          <p:cNvPr id="4" name="Ryhmä 3"/>
          <p:cNvGrpSpPr/>
          <p:nvPr userDrawn="1"/>
        </p:nvGrpSpPr>
        <p:grpSpPr>
          <a:xfrm>
            <a:off x="3791744" y="1268760"/>
            <a:ext cx="4621057" cy="2016652"/>
            <a:chOff x="2187936" y="908720"/>
            <a:chExt cx="2146016" cy="936532"/>
          </a:xfrm>
          <a:solidFill>
            <a:srgbClr val="EB008C"/>
          </a:solidFill>
        </p:grpSpPr>
        <p:sp>
          <p:nvSpPr>
            <p:cNvPr id="7"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Alaotsikko 2"/>
          <p:cNvSpPr>
            <a:spLocks noGrp="1"/>
          </p:cNvSpPr>
          <p:nvPr>
            <p:ph type="subTitle" idx="1" hasCustomPrompt="1"/>
          </p:nvPr>
        </p:nvSpPr>
        <p:spPr>
          <a:xfrm>
            <a:off x="1828800" y="4437112"/>
            <a:ext cx="8534400" cy="1281421"/>
          </a:xfrm>
        </p:spPr>
        <p:txBody>
          <a:bodyPr>
            <a:normAutofit/>
          </a:bodyPr>
          <a:lstStyle>
            <a:lvl1pPr marL="0" indent="0" algn="ctr">
              <a:buNone/>
              <a:defRPr sz="32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i-FI" dirty="0"/>
              <a:t>Lisää alaotsikko</a:t>
            </a:r>
          </a:p>
        </p:txBody>
      </p:sp>
    </p:spTree>
    <p:extLst>
      <p:ext uri="{BB962C8B-B14F-4D97-AF65-F5344CB8AC3E}">
        <p14:creationId xmlns:p14="http://schemas.microsoft.com/office/powerpoint/2010/main" val="3289933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Otsikko ja sisältö 1">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rgbClr val="23408F"/>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rgbClr val="23408F"/>
                </a:solidFill>
              </a:defRPr>
            </a:lvl1pPr>
            <a:lvl2pPr marL="360363" indent="-360363">
              <a:buFont typeface="Verdana" panose="020B0604030504040204" pitchFamily="34" charset="0"/>
              <a:buChar char="-"/>
              <a:defRPr>
                <a:solidFill>
                  <a:srgbClr val="23408F"/>
                </a:solidFill>
              </a:defRPr>
            </a:lvl2pPr>
            <a:lvl3pPr marL="720725" indent="-360363">
              <a:buFont typeface="Verdana" panose="020B0604030504040204" pitchFamily="34" charset="0"/>
              <a:buChar char="-"/>
              <a:defRPr>
                <a:solidFill>
                  <a:srgbClr val="23408F"/>
                </a:solidFill>
              </a:defRPr>
            </a:lvl3pPr>
            <a:lvl4pPr marL="1073150" indent="-352425">
              <a:buFont typeface="Verdana" panose="020B0604030504040204" pitchFamily="34" charset="0"/>
              <a:buChar char="-"/>
              <a:defRPr>
                <a:solidFill>
                  <a:srgbClr val="23408F"/>
                </a:solidFill>
              </a:defRPr>
            </a:lvl4pPr>
            <a:lvl5pPr marL="1435100" indent="-361950">
              <a:buFont typeface="Verdana" panose="020B0604030504040204" pitchFamily="34" charset="0"/>
              <a:buChar char="-"/>
              <a:defRPr>
                <a:solidFill>
                  <a:srgbClr val="23408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01AEEF"/>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01AEEF"/>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01AEEF"/>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accent4"/>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rgbClr val="01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16" name="Tekstiruutu 1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tx2"/>
                </a:solidFill>
              </a:rPr>
              <a:t>Oulun yliopisto</a:t>
            </a:r>
          </a:p>
        </p:txBody>
      </p:sp>
    </p:spTree>
    <p:extLst>
      <p:ext uri="{BB962C8B-B14F-4D97-AF65-F5344CB8AC3E}">
        <p14:creationId xmlns:p14="http://schemas.microsoft.com/office/powerpoint/2010/main" val="2890278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Otsikko ja sisältö 2">
    <p:bg>
      <p:bgPr>
        <a:solidFill>
          <a:srgbClr val="67686A"/>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a:xfrm>
            <a:off x="575052" y="529409"/>
            <a:ext cx="446731" cy="634281"/>
            <a:chOff x="575052" y="529409"/>
            <a:chExt cx="446731" cy="634281"/>
          </a:xfrm>
          <a:solidFill>
            <a:srgbClr val="FF8900"/>
          </a:solidFill>
        </p:grpSpPr>
        <p:sp>
          <p:nvSpPr>
            <p:cNvPr id="8" name="Freeform 6"/>
            <p:cNvSpPr>
              <a:spLocks noEditPoints="1"/>
            </p:cNvSpPr>
            <p:nvPr userDrawn="1"/>
          </p:nvSpPr>
          <p:spPr bwMode="auto">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auto">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auto">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auto">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681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Otsikko ja sisältö 3">
    <p:bg>
      <p:bgPr>
        <a:solidFill>
          <a:srgbClr val="23408F"/>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89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895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Otsikko ja sisältö 4">
    <p:bg>
      <p:bgPr>
        <a:solidFill>
          <a:srgbClr val="01AEEF"/>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394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Otsikko ja sisältö 5">
    <p:bg>
      <p:bgPr>
        <a:solidFill>
          <a:srgbClr val="4BBCA9"/>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349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Otsikko ja sisältö 6">
    <p:bg>
      <p:bgPr>
        <a:solidFill>
          <a:srgbClr val="662D91"/>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tsikko ja graafi 1">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tx2"/>
                </a:solidFill>
              </a:defRPr>
            </a:lvl1pPr>
            <a:lvl2pPr marL="360363" indent="-360363">
              <a:buFont typeface="Verdana" panose="020B0604030504040204" pitchFamily="34" charset="0"/>
              <a:buChar char="-"/>
              <a:defRPr>
                <a:solidFill>
                  <a:schemeClr val="tx2"/>
                </a:solidFill>
              </a:defRPr>
            </a:lvl2pPr>
            <a:lvl3pPr marL="720725" indent="-360363">
              <a:buFont typeface="Verdana" panose="020B0604030504040204" pitchFamily="34" charset="0"/>
              <a:buChar char="-"/>
              <a:defRPr>
                <a:solidFill>
                  <a:schemeClr val="tx2"/>
                </a:solidFill>
              </a:defRPr>
            </a:lvl3pPr>
            <a:lvl4pPr marL="1073150" indent="-352425">
              <a:buFont typeface="Verdana" panose="020B0604030504040204" pitchFamily="34" charset="0"/>
              <a:buChar char="-"/>
              <a:defRPr>
                <a:solidFill>
                  <a:schemeClr val="tx2"/>
                </a:solidFill>
              </a:defRPr>
            </a:lvl4pPr>
            <a:lvl5pPr marL="1435100" indent="-361950">
              <a:buFont typeface="Verdana" panose="020B0604030504040204" pitchFamily="34" charset="0"/>
              <a:buChar cha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chemeClr val="accent4"/>
                </a:solidFill>
              </a:defRPr>
            </a:lvl1pPr>
          </a:lstStyle>
          <a:p>
            <a:endParaRPr lang="fi-FI"/>
          </a:p>
        </p:txBody>
      </p:sp>
      <p:sp>
        <p:nvSpPr>
          <p:cNvPr id="5" name="Alatunnisteen paikkamerkki 4"/>
          <p:cNvSpPr>
            <a:spLocks noGrp="1"/>
          </p:cNvSpPr>
          <p:nvPr>
            <p:ph type="ftr" sz="quarter" idx="11"/>
          </p:nvPr>
        </p:nvSpPr>
        <p:spPr/>
        <p:txBody>
          <a:bodyPr/>
          <a:lstStyle>
            <a:lvl1pPr>
              <a:defRPr>
                <a:solidFill>
                  <a:schemeClr val="accent4"/>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chemeClr val="accent4"/>
                </a:solidFill>
              </a:defRPr>
            </a:lvl1pPr>
          </a:lstStyle>
          <a:p>
            <a:fld id="{799663BE-0A7D-4715-8D39-0EC59974DD85}" type="slidenum">
              <a:rPr lang="fi-FI" smtClean="0"/>
              <a:pPr/>
              <a:t>‹#›</a:t>
            </a:fld>
            <a:endParaRPr lang="fi-FI"/>
          </a:p>
        </p:txBody>
      </p: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tx2"/>
                </a:solidFill>
              </a:defRPr>
            </a:lvl1pPr>
          </a:lstStyle>
          <a:p>
            <a:r>
              <a:rPr lang="fi-FI" dirty="0"/>
              <a:t>Lisää kaavio</a:t>
            </a:r>
            <a:endParaRPr lang="en-US" dirty="0"/>
          </a:p>
        </p:txBody>
      </p:sp>
      <p:grpSp>
        <p:nvGrpSpPr>
          <p:cNvPr id="16" name="Ryhmä 6"/>
          <p:cNvGrpSpPr/>
          <p:nvPr userDrawn="1"/>
        </p:nvGrpSpPr>
        <p:grpSpPr bwMode="black">
          <a:xfrm>
            <a:off x="575052" y="529409"/>
            <a:ext cx="446731" cy="634281"/>
            <a:chOff x="575052" y="529409"/>
            <a:chExt cx="446731" cy="634281"/>
          </a:xfrm>
          <a:solidFill>
            <a:schemeClr val="accent4"/>
          </a:solidFill>
        </p:grpSpPr>
        <p:sp>
          <p:nvSpPr>
            <p:cNvPr id="1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rgbClr val="01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2" name="Suora yhdysviiva 11"/>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23" name="Suora yhdysviiva 12"/>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24" name="Suora yhdysviiva 13"/>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25" name="Tekstiruutu 1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tx2"/>
                </a:solidFill>
              </a:rPr>
              <a:t>Oulun yliopisto</a:t>
            </a:r>
          </a:p>
        </p:txBody>
      </p:sp>
    </p:spTree>
    <p:extLst>
      <p:ext uri="{BB962C8B-B14F-4D97-AF65-F5344CB8AC3E}">
        <p14:creationId xmlns:p14="http://schemas.microsoft.com/office/powerpoint/2010/main" val="4261868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tsikko ja graafi 2">
    <p:bg>
      <p:bgPr>
        <a:solidFill>
          <a:srgbClr val="67686A"/>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89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bg1"/>
                </a:solidFill>
              </a:defRPr>
            </a:lvl1pPr>
          </a:lstStyle>
          <a:p>
            <a:r>
              <a:rPr lang="fi-FI" dirty="0"/>
              <a:t>Lisää kaavio</a:t>
            </a:r>
            <a:endParaRPr lang="en-US" dirty="0"/>
          </a:p>
        </p:txBody>
      </p:sp>
    </p:spTree>
    <p:extLst>
      <p:ext uri="{BB962C8B-B14F-4D97-AF65-F5344CB8AC3E}">
        <p14:creationId xmlns:p14="http://schemas.microsoft.com/office/powerpoint/2010/main" val="2858756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ääotsikko 3">
    <p:bg>
      <p:bgPr>
        <a:solidFill>
          <a:srgbClr val="01AEF0"/>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2516696"/>
            <a:ext cx="11510962" cy="2634143"/>
          </a:xfrm>
        </p:spPr>
        <p:txBody>
          <a:bodyPr anchor="t" anchorCtr="0">
            <a:noAutofit/>
          </a:bodyPr>
          <a:lstStyle>
            <a:lvl1pPr algn="ctr">
              <a:defRPr sz="7400">
                <a:solidFill>
                  <a:schemeClr val="bg1"/>
                </a:solidFill>
              </a:defRPr>
            </a:lvl1pPr>
          </a:lstStyle>
          <a:p>
            <a:r>
              <a:rPr lang="fi-FI" dirty="0"/>
              <a:t>Lisää pääotsikko</a:t>
            </a:r>
          </a:p>
        </p:txBody>
      </p:sp>
      <p:sp>
        <p:nvSpPr>
          <p:cNvPr id="4" name="Subtitle 2"/>
          <p:cNvSpPr>
            <a:spLocks noGrp="1"/>
          </p:cNvSpPr>
          <p:nvPr>
            <p:ph type="subTitle" idx="1" hasCustomPrompt="1"/>
          </p:nvPr>
        </p:nvSpPr>
        <p:spPr>
          <a:xfrm>
            <a:off x="341313" y="5157192"/>
            <a:ext cx="11510962" cy="1018502"/>
          </a:xfrm>
        </p:spPr>
        <p:txBody>
          <a:bodyPr>
            <a:normAutofit/>
          </a:bodyPr>
          <a:lstStyle>
            <a:lvl1pPr marL="0" indent="0" algn="ctr">
              <a:buNone/>
              <a:defRPr sz="3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Päivämäärä</a:t>
            </a:r>
            <a:r>
              <a:rPr lang="en-US" dirty="0"/>
              <a:t> &amp; </a:t>
            </a:r>
            <a:r>
              <a:rPr lang="en-US" dirty="0" err="1"/>
              <a:t>Esittäjä</a:t>
            </a:r>
            <a:endParaRPr lang="en-US" dirty="0"/>
          </a:p>
        </p:txBody>
      </p:sp>
      <p:grpSp>
        <p:nvGrpSpPr>
          <p:cNvPr id="5" name="Ryhmä 3"/>
          <p:cNvGrpSpPr/>
          <p:nvPr userDrawn="1"/>
        </p:nvGrpSpPr>
        <p:grpSpPr>
          <a:xfrm>
            <a:off x="4187555" y="730515"/>
            <a:ext cx="3795061" cy="1656183"/>
            <a:chOff x="2187936" y="908720"/>
            <a:chExt cx="2146016" cy="936532"/>
          </a:xfrm>
          <a:solidFill>
            <a:schemeClr val="accent2"/>
          </a:solidFill>
        </p:grpSpPr>
        <p:sp>
          <p:nvSpPr>
            <p:cNvPr id="6"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7"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7"/>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077137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tsikko ja graafi 3">
    <p:bg>
      <p:bgPr>
        <a:solidFill>
          <a:srgbClr val="23408E"/>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89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bg1"/>
                </a:solidFill>
              </a:defRPr>
            </a:lvl1pPr>
          </a:lstStyle>
          <a:p>
            <a:r>
              <a:rPr lang="fi-FI" dirty="0"/>
              <a:t>Lisää kaavio</a:t>
            </a:r>
            <a:endParaRPr lang="en-US" dirty="0"/>
          </a:p>
        </p:txBody>
      </p:sp>
    </p:spTree>
    <p:extLst>
      <p:ext uri="{BB962C8B-B14F-4D97-AF65-F5344CB8AC3E}">
        <p14:creationId xmlns:p14="http://schemas.microsoft.com/office/powerpoint/2010/main" val="2114264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tsikko ja graafi 4">
    <p:bg>
      <p:bgPr>
        <a:solidFill>
          <a:srgbClr val="01AEF0"/>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E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E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EF200"/>
                </a:solidFill>
              </a:defRPr>
            </a:lvl1pPr>
          </a:lstStyle>
          <a:p>
            <a:fld id="{799663BE-0A7D-4715-8D39-0EC59974DD85}" type="slidenum">
              <a:rPr lang="fi-FI" smtClean="0"/>
              <a:pPr/>
              <a:t>‹#›</a:t>
            </a:fld>
            <a:endParaRPr lang="fi-FI"/>
          </a:p>
        </p:txBody>
      </p: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bg1"/>
                </a:solidFill>
              </a:defRPr>
            </a:lvl1pPr>
          </a:lstStyle>
          <a:p>
            <a:r>
              <a:rPr lang="fi-FI" dirty="0"/>
              <a:t>Lisää kaavio</a:t>
            </a:r>
            <a:endParaRPr lang="en-US" dirty="0"/>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8"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1"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2"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3"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069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tsikko ja graafi 5">
    <p:bg>
      <p:bgPr>
        <a:solidFill>
          <a:srgbClr val="4BBCAA"/>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E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E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EF200"/>
                </a:solidFill>
              </a:defRPr>
            </a:lvl1pPr>
          </a:lstStyle>
          <a:p>
            <a:fld id="{799663BE-0A7D-4715-8D39-0EC59974DD85}" type="slidenum">
              <a:rPr lang="fi-FI" smtClean="0"/>
              <a:pPr/>
              <a:t>‹#›</a:t>
            </a:fld>
            <a:endParaRPr lang="fi-FI"/>
          </a:p>
        </p:txBody>
      </p: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bg1"/>
                </a:solidFill>
              </a:defRPr>
            </a:lvl1pPr>
          </a:lstStyle>
          <a:p>
            <a:r>
              <a:rPr lang="fi-FI" dirty="0"/>
              <a:t>Lisää kaavio</a:t>
            </a:r>
            <a:endParaRPr lang="en-US" dirty="0"/>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8"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1"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2"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3"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712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tsikko ja graafi 6">
    <p:bg>
      <p:bgPr>
        <a:solidFill>
          <a:srgbClr val="652D92"/>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E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E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EF200"/>
                </a:solidFill>
              </a:defRPr>
            </a:lvl1pPr>
          </a:lstStyle>
          <a:p>
            <a:fld id="{799663BE-0A7D-4715-8D39-0EC59974DD85}" type="slidenum">
              <a:rPr lang="fi-FI" smtClean="0"/>
              <a:pPr/>
              <a:t>‹#›</a:t>
            </a:fld>
            <a:endParaRPr lang="fi-FI"/>
          </a:p>
        </p:txBody>
      </p:sp>
      <p:sp>
        <p:nvSpPr>
          <p:cNvPr id="17" name="Chart Placeholder 16"/>
          <p:cNvSpPr>
            <a:spLocks noGrp="1"/>
          </p:cNvSpPr>
          <p:nvPr>
            <p:ph type="chart" sz="quarter" idx="13" hasCustomPrompt="1"/>
          </p:nvPr>
        </p:nvSpPr>
        <p:spPr>
          <a:xfrm>
            <a:off x="1566863" y="576263"/>
            <a:ext cx="4421187" cy="5732258"/>
          </a:xfrm>
        </p:spPr>
        <p:txBody>
          <a:bodyPr>
            <a:normAutofit/>
          </a:bodyPr>
          <a:lstStyle>
            <a:lvl1pPr marL="0" indent="0">
              <a:buFontTx/>
              <a:buNone/>
              <a:defRPr sz="1600">
                <a:solidFill>
                  <a:schemeClr val="bg1"/>
                </a:solidFill>
              </a:defRPr>
            </a:lvl1pPr>
          </a:lstStyle>
          <a:p>
            <a:r>
              <a:rPr lang="fi-FI" dirty="0"/>
              <a:t>Lisää kaavio</a:t>
            </a:r>
            <a:endParaRPr lang="en-US" dirty="0"/>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8"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1"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2"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3"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298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uva ja sisältö 1">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rgbClr val="23408F"/>
                </a:solidFill>
              </a:defRPr>
            </a:lvl1pPr>
            <a:lvl2pPr marL="360363" indent="-360363">
              <a:buFont typeface="Verdana" panose="020B0604030504040204" pitchFamily="34" charset="0"/>
              <a:buChar char="-"/>
              <a:defRPr>
                <a:solidFill>
                  <a:srgbClr val="23408F"/>
                </a:solidFill>
              </a:defRPr>
            </a:lvl2pPr>
            <a:lvl3pPr marL="720725" indent="-360363">
              <a:buFont typeface="Verdana" panose="020B0604030504040204" pitchFamily="34" charset="0"/>
              <a:buChar char="-"/>
              <a:defRPr>
                <a:solidFill>
                  <a:srgbClr val="23408F"/>
                </a:solidFill>
              </a:defRPr>
            </a:lvl3pPr>
            <a:lvl4pPr marL="1073150" indent="-352425">
              <a:buFont typeface="Verdana" panose="020B0604030504040204" pitchFamily="34" charset="0"/>
              <a:buChar char="-"/>
              <a:defRPr>
                <a:solidFill>
                  <a:srgbClr val="23408F"/>
                </a:solidFill>
              </a:defRPr>
            </a:lvl4pPr>
            <a:lvl5pPr marL="1435100" indent="-361950">
              <a:buFont typeface="Verdana" panose="020B0604030504040204" pitchFamily="34" charset="0"/>
              <a:buChar char="-"/>
              <a:defRPr>
                <a:solidFill>
                  <a:srgbClr val="23408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01AEEF"/>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01AEEF"/>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01AEEF"/>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accent4"/>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rgbClr val="01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
        <p:nvSpPr>
          <p:cNvPr id="16" name="Tekstiruutu 1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tx2"/>
                </a:solidFill>
              </a:rPr>
              <a:t>Oulun yliopisto</a:t>
            </a:r>
          </a:p>
        </p:txBody>
      </p:sp>
    </p:spTree>
    <p:extLst>
      <p:ext uri="{BB962C8B-B14F-4D97-AF65-F5344CB8AC3E}">
        <p14:creationId xmlns:p14="http://schemas.microsoft.com/office/powerpoint/2010/main" val="1572425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uva ja sisältö 2">
    <p:bg>
      <p:bgPr>
        <a:solidFill>
          <a:srgbClr val="67686A"/>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bg1"/>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3122767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uva ja sisältö 3">
    <p:bg>
      <p:bgPr>
        <a:solidFill>
          <a:srgbClr val="23408F"/>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bg1"/>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19043619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uva ja sisältö 4">
    <p:bg>
      <p:bgPr>
        <a:solidFill>
          <a:srgbClr val="01AEEF"/>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a:xfrm>
            <a:off x="575052" y="529409"/>
            <a:ext cx="446731" cy="634281"/>
            <a:chOff x="575052" y="529409"/>
            <a:chExt cx="446731" cy="634281"/>
          </a:xfrm>
          <a:solidFill>
            <a:srgbClr val="FFF200"/>
          </a:solidFill>
        </p:grpSpPr>
        <p:sp>
          <p:nvSpPr>
            <p:cNvPr id="8" name="Freeform 6"/>
            <p:cNvSpPr>
              <a:spLocks noEditPoints="1"/>
            </p:cNvSpPr>
            <p:nvPr userDrawn="1"/>
          </p:nvSpPr>
          <p:spPr bwMode="auto">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auto">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auto">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auto">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1515171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uva ja sisältö 5">
    <p:bg>
      <p:bgPr>
        <a:solidFill>
          <a:srgbClr val="4BBCA9"/>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a:xfrm>
            <a:off x="575052" y="529409"/>
            <a:ext cx="446731" cy="634281"/>
            <a:chOff x="575052" y="529409"/>
            <a:chExt cx="446731" cy="634281"/>
          </a:xfrm>
          <a:solidFill>
            <a:srgbClr val="FFF200"/>
          </a:solidFill>
        </p:grpSpPr>
        <p:sp>
          <p:nvSpPr>
            <p:cNvPr id="8" name="Freeform 6"/>
            <p:cNvSpPr>
              <a:spLocks noEditPoints="1"/>
            </p:cNvSpPr>
            <p:nvPr userDrawn="1"/>
          </p:nvSpPr>
          <p:spPr bwMode="auto">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auto">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auto">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auto">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1891906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uva ja sisältö 6">
    <p:bg>
      <p:bgPr>
        <a:solidFill>
          <a:srgbClr val="662D91"/>
        </a:solidFill>
        <a:effectLst/>
      </p:bgPr>
    </p:bg>
    <p:spTree>
      <p:nvGrpSpPr>
        <p:cNvPr id="1" name=""/>
        <p:cNvGrpSpPr/>
        <p:nvPr/>
      </p:nvGrpSpPr>
      <p:grpSpPr>
        <a:xfrm>
          <a:off x="0" y="0"/>
          <a:ext cx="0" cy="0"/>
          <a:chOff x="0" y="0"/>
          <a:chExt cx="0" cy="0"/>
        </a:xfrm>
      </p:grpSpPr>
      <p:sp>
        <p:nvSpPr>
          <p:cNvPr id="3" name="Sisällön paikkamerkki 2"/>
          <p:cNvSpPr>
            <a:spLocks noGrp="1"/>
          </p:cNvSpPr>
          <p:nvPr>
            <p:ph idx="1"/>
          </p:nvPr>
        </p:nvSpPr>
        <p:spPr/>
        <p:txBody>
          <a:bodyPr/>
          <a:lstStyle>
            <a:lvl1pPr>
              <a:defRPr>
                <a:solidFill>
                  <a:schemeClr val="bg1"/>
                </a:solidFill>
              </a:defRPr>
            </a:lvl1pPr>
            <a:lvl2pPr marL="360363" indent="-360363">
              <a:buFont typeface="Verdana" panose="020B0604030504040204" pitchFamily="34" charset="0"/>
              <a:buChar char="-"/>
              <a:defRPr>
                <a:solidFill>
                  <a:schemeClr val="bg1"/>
                </a:solidFill>
              </a:defRPr>
            </a:lvl2pPr>
            <a:lvl3pPr marL="720725" indent="-360363">
              <a:buFont typeface="Verdana" panose="020B0604030504040204" pitchFamily="34" charset="0"/>
              <a:buChar char="-"/>
              <a:defRPr>
                <a:solidFill>
                  <a:schemeClr val="bg1"/>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a:xfrm>
            <a:off x="575052" y="529409"/>
            <a:ext cx="446731" cy="634281"/>
            <a:chOff x="575052" y="529409"/>
            <a:chExt cx="446731" cy="634281"/>
          </a:xfrm>
          <a:solidFill>
            <a:srgbClr val="FFF200"/>
          </a:solidFill>
        </p:grpSpPr>
        <p:sp>
          <p:nvSpPr>
            <p:cNvPr id="8" name="Freeform 6"/>
            <p:cNvSpPr>
              <a:spLocks noEditPoints="1"/>
            </p:cNvSpPr>
            <p:nvPr userDrawn="1"/>
          </p:nvSpPr>
          <p:spPr bwMode="auto">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auto">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auto">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auto">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7" name="Kuvan paikkamerkki 16"/>
          <p:cNvSpPr>
            <a:spLocks noGrp="1"/>
          </p:cNvSpPr>
          <p:nvPr>
            <p:ph type="pic" sz="quarter" idx="13"/>
          </p:nvPr>
        </p:nvSpPr>
        <p:spPr>
          <a:xfrm>
            <a:off x="1566863" y="708025"/>
            <a:ext cx="3860800" cy="4937125"/>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3834536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ääotsikko 4">
    <p:bg>
      <p:bgPr>
        <a:solidFill>
          <a:srgbClr val="4BBCAA"/>
        </a:solidFill>
        <a:effectLst/>
      </p:bgPr>
    </p:bg>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341313" y="2516696"/>
            <a:ext cx="11510962" cy="2634143"/>
          </a:xfrm>
        </p:spPr>
        <p:txBody>
          <a:bodyPr anchor="t" anchorCtr="0">
            <a:noAutofit/>
          </a:bodyPr>
          <a:lstStyle>
            <a:lvl1pPr algn="ctr">
              <a:defRPr sz="7400">
                <a:solidFill>
                  <a:schemeClr val="bg1"/>
                </a:solidFill>
              </a:defRPr>
            </a:lvl1pPr>
          </a:lstStyle>
          <a:p>
            <a:r>
              <a:rPr lang="fi-FI" dirty="0"/>
              <a:t>Lisää pääotsikko</a:t>
            </a:r>
          </a:p>
        </p:txBody>
      </p:sp>
      <p:sp>
        <p:nvSpPr>
          <p:cNvPr id="4" name="Subtitle 2"/>
          <p:cNvSpPr>
            <a:spLocks noGrp="1"/>
          </p:cNvSpPr>
          <p:nvPr>
            <p:ph type="subTitle" idx="1" hasCustomPrompt="1"/>
          </p:nvPr>
        </p:nvSpPr>
        <p:spPr>
          <a:xfrm>
            <a:off x="341313" y="5157192"/>
            <a:ext cx="11510962" cy="1018502"/>
          </a:xfrm>
        </p:spPr>
        <p:txBody>
          <a:bodyPr>
            <a:normAutofit/>
          </a:bodyPr>
          <a:lstStyle>
            <a:lvl1pPr marL="0" indent="0" algn="ctr">
              <a:buNone/>
              <a:defRPr sz="3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Päivämäärä</a:t>
            </a:r>
            <a:r>
              <a:rPr lang="en-US" dirty="0"/>
              <a:t> &amp; </a:t>
            </a:r>
            <a:r>
              <a:rPr lang="en-US" dirty="0" err="1"/>
              <a:t>Esittäjä</a:t>
            </a:r>
            <a:endParaRPr lang="en-US" dirty="0"/>
          </a:p>
        </p:txBody>
      </p:sp>
      <p:grpSp>
        <p:nvGrpSpPr>
          <p:cNvPr id="5" name="Ryhmä 3"/>
          <p:cNvGrpSpPr/>
          <p:nvPr userDrawn="1"/>
        </p:nvGrpSpPr>
        <p:grpSpPr>
          <a:xfrm>
            <a:off x="4187555" y="730515"/>
            <a:ext cx="3795061" cy="1656183"/>
            <a:chOff x="2187936" y="908720"/>
            <a:chExt cx="2146016" cy="936532"/>
          </a:xfrm>
          <a:solidFill>
            <a:schemeClr val="accent2"/>
          </a:solidFill>
        </p:grpSpPr>
        <p:sp>
          <p:nvSpPr>
            <p:cNvPr id="6" name="Freeform 7"/>
            <p:cNvSpPr>
              <a:spLocks/>
            </p:cNvSpPr>
            <p:nvPr userDrawn="1"/>
          </p:nvSpPr>
          <p:spPr bwMode="black">
            <a:xfrm>
              <a:off x="3641768" y="1153068"/>
              <a:ext cx="692184" cy="692184"/>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7" name="Freeform 8"/>
            <p:cNvSpPr>
              <a:spLocks/>
            </p:cNvSpPr>
            <p:nvPr userDrawn="1"/>
          </p:nvSpPr>
          <p:spPr bwMode="black">
            <a:xfrm>
              <a:off x="2187936" y="1153068"/>
              <a:ext cx="692184" cy="692184"/>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7"/>
            <p:cNvSpPr>
              <a:spLocks/>
            </p:cNvSpPr>
            <p:nvPr userDrawn="1"/>
          </p:nvSpPr>
          <p:spPr bwMode="black">
            <a:xfrm>
              <a:off x="3165330" y="908720"/>
              <a:ext cx="184691" cy="791885"/>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14361166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eveä 1">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rgbClr val="23408F"/>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rgbClr val="01AEEF"/>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01AEEF"/>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01AEEF"/>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accent4"/>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rgbClr val="01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16" name="Tekstiruutu 1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tx2"/>
                </a:solidFill>
              </a:rPr>
              <a:t>Oulun yliopisto</a:t>
            </a:r>
          </a:p>
        </p:txBody>
      </p:sp>
      <p:sp>
        <p:nvSpPr>
          <p:cNvPr id="19"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28695157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veä 2">
    <p:bg>
      <p:bgPr>
        <a:solidFill>
          <a:srgbClr val="67686A"/>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chemeClr val="bg1"/>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17" name="Ryhmä 6"/>
          <p:cNvGrpSpPr/>
          <p:nvPr userDrawn="1"/>
        </p:nvGrpSpPr>
        <p:grpSpPr bwMode="black">
          <a:xfrm>
            <a:off x="575052" y="529409"/>
            <a:ext cx="446731" cy="634281"/>
            <a:chOff x="575052" y="529409"/>
            <a:chExt cx="446731" cy="634281"/>
          </a:xfrm>
          <a:solidFill>
            <a:schemeClr val="bg1"/>
          </a:solidFill>
        </p:grpSpPr>
        <p:sp>
          <p:nvSpPr>
            <p:cNvPr id="1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4043895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veä 3">
    <p:bg>
      <p:bgPr>
        <a:solidFill>
          <a:srgbClr val="23408E"/>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chemeClr val="bg1"/>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17" name="Ryhmä 6"/>
          <p:cNvGrpSpPr/>
          <p:nvPr userDrawn="1"/>
        </p:nvGrpSpPr>
        <p:grpSpPr bwMode="black">
          <a:xfrm>
            <a:off x="575052" y="529409"/>
            <a:ext cx="446731" cy="634281"/>
            <a:chOff x="575052" y="529409"/>
            <a:chExt cx="446731" cy="634281"/>
          </a:xfrm>
          <a:solidFill>
            <a:schemeClr val="bg1"/>
          </a:solidFill>
        </p:grpSpPr>
        <p:sp>
          <p:nvSpPr>
            <p:cNvPr id="1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30020317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veä 4">
    <p:bg>
      <p:bgPr>
        <a:solidFill>
          <a:srgbClr val="01AEF0"/>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chemeClr val="bg1"/>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chemeClr val="accent2"/>
                </a:solidFill>
              </a:defRPr>
            </a:lvl1pPr>
          </a:lstStyle>
          <a:p>
            <a:endParaRPr lang="fi-FI"/>
          </a:p>
        </p:txBody>
      </p:sp>
      <p:sp>
        <p:nvSpPr>
          <p:cNvPr id="5" name="Alatunnisteen paikkamerkki 4"/>
          <p:cNvSpPr>
            <a:spLocks noGrp="1"/>
          </p:cNvSpPr>
          <p:nvPr>
            <p:ph type="ftr" sz="quarter" idx="11"/>
          </p:nvPr>
        </p:nvSpPr>
        <p:spPr/>
        <p:txBody>
          <a:bodyPr/>
          <a:lstStyle>
            <a:lvl1pPr>
              <a:defRPr>
                <a:solidFill>
                  <a:schemeClr val="accent2"/>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chemeClr val="accent2"/>
                </a:solidFill>
              </a:defRPr>
            </a:lvl1pPr>
          </a:lstStyle>
          <a:p>
            <a:fld id="{799663BE-0A7D-4715-8D39-0EC59974DD85}" type="slidenum">
              <a:rPr lang="fi-FI" smtClean="0"/>
              <a:pPr/>
              <a:t>‹#›</a:t>
            </a:fld>
            <a:endParaRPr lang="fi-FI"/>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7"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8"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9"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30"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8"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13835815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veä 5">
    <p:bg>
      <p:bgPr>
        <a:solidFill>
          <a:srgbClr val="4BBCAA"/>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chemeClr val="bg1"/>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chemeClr val="accent2"/>
                </a:solidFill>
              </a:defRPr>
            </a:lvl1pPr>
          </a:lstStyle>
          <a:p>
            <a:endParaRPr lang="fi-FI"/>
          </a:p>
        </p:txBody>
      </p:sp>
      <p:sp>
        <p:nvSpPr>
          <p:cNvPr id="5" name="Alatunnisteen paikkamerkki 4"/>
          <p:cNvSpPr>
            <a:spLocks noGrp="1"/>
          </p:cNvSpPr>
          <p:nvPr>
            <p:ph type="ftr" sz="quarter" idx="11"/>
          </p:nvPr>
        </p:nvSpPr>
        <p:spPr/>
        <p:txBody>
          <a:bodyPr/>
          <a:lstStyle>
            <a:lvl1pPr>
              <a:defRPr>
                <a:solidFill>
                  <a:schemeClr val="accent2"/>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chemeClr val="accent2"/>
                </a:solidFill>
              </a:defRPr>
            </a:lvl1pPr>
          </a:lstStyle>
          <a:p>
            <a:fld id="{799663BE-0A7D-4715-8D39-0EC59974DD85}" type="slidenum">
              <a:rPr lang="fi-FI" smtClean="0"/>
              <a:pPr/>
              <a:t>‹#›</a:t>
            </a:fld>
            <a:endParaRPr lang="fi-FI"/>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7"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8"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9"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30"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8"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23307630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veä 6">
    <p:bg>
      <p:bgPr>
        <a:solidFill>
          <a:srgbClr val="652D92"/>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451150" y="578840"/>
            <a:ext cx="10396361" cy="713065"/>
          </a:xfrm>
        </p:spPr>
        <p:txBody>
          <a:bodyPr/>
          <a:lstStyle>
            <a:lvl1pPr>
              <a:defRPr>
                <a:solidFill>
                  <a:schemeClr val="bg1"/>
                </a:solidFill>
              </a:defRPr>
            </a:lvl1pPr>
          </a:lstStyle>
          <a:p>
            <a:r>
              <a:rPr lang="en-US"/>
              <a:t>Click to edit Master title style</a:t>
            </a:r>
            <a:endParaRPr lang="fi-FI" dirty="0"/>
          </a:p>
        </p:txBody>
      </p:sp>
      <p:sp>
        <p:nvSpPr>
          <p:cNvPr id="4" name="Päivämäärän paikkamerkki 3"/>
          <p:cNvSpPr>
            <a:spLocks noGrp="1"/>
          </p:cNvSpPr>
          <p:nvPr>
            <p:ph type="dt" sz="half" idx="10"/>
          </p:nvPr>
        </p:nvSpPr>
        <p:spPr/>
        <p:txBody>
          <a:bodyPr/>
          <a:lstStyle>
            <a:lvl1pPr>
              <a:defRPr>
                <a:solidFill>
                  <a:schemeClr val="accent2"/>
                </a:solidFill>
              </a:defRPr>
            </a:lvl1pPr>
          </a:lstStyle>
          <a:p>
            <a:endParaRPr lang="fi-FI"/>
          </a:p>
        </p:txBody>
      </p:sp>
      <p:sp>
        <p:nvSpPr>
          <p:cNvPr id="5" name="Alatunnisteen paikkamerkki 4"/>
          <p:cNvSpPr>
            <a:spLocks noGrp="1"/>
          </p:cNvSpPr>
          <p:nvPr>
            <p:ph type="ftr" sz="quarter" idx="11"/>
          </p:nvPr>
        </p:nvSpPr>
        <p:spPr/>
        <p:txBody>
          <a:bodyPr/>
          <a:lstStyle>
            <a:lvl1pPr>
              <a:defRPr>
                <a:solidFill>
                  <a:schemeClr val="accent2"/>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chemeClr val="accent2"/>
                </a:solidFill>
              </a:defRPr>
            </a:lvl1pPr>
          </a:lstStyle>
          <a:p>
            <a:fld id="{799663BE-0A7D-4715-8D39-0EC59974DD85}" type="slidenum">
              <a:rPr lang="fi-FI" smtClean="0"/>
              <a:pPr/>
              <a:t>‹#›</a:t>
            </a:fld>
            <a:endParaRPr lang="fi-FI"/>
          </a:p>
        </p:txBody>
      </p:sp>
      <p:grpSp>
        <p:nvGrpSpPr>
          <p:cNvPr id="15" name="Ryhmä 6"/>
          <p:cNvGrpSpPr/>
          <p:nvPr userDrawn="1"/>
        </p:nvGrpSpPr>
        <p:grpSpPr bwMode="black">
          <a:xfrm>
            <a:off x="575052" y="529409"/>
            <a:ext cx="446731" cy="634281"/>
            <a:chOff x="575052" y="529409"/>
            <a:chExt cx="446731" cy="634281"/>
          </a:xfrm>
          <a:solidFill>
            <a:srgbClr val="FFF200"/>
          </a:solidFill>
        </p:grpSpPr>
        <p:sp>
          <p:nvSpPr>
            <p:cNvPr id="16"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5"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6"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7"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28"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9"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30"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
        <p:nvSpPr>
          <p:cNvPr id="18" name="Kuvan paikkamerkki 16"/>
          <p:cNvSpPr>
            <a:spLocks noGrp="1"/>
          </p:cNvSpPr>
          <p:nvPr>
            <p:ph type="pic" sz="quarter" idx="13"/>
          </p:nvPr>
        </p:nvSpPr>
        <p:spPr>
          <a:xfrm>
            <a:off x="1566863" y="1619076"/>
            <a:ext cx="10285412" cy="4269996"/>
          </a:xfrm>
          <a:solidFill>
            <a:schemeClr val="bg1">
              <a:lumMod val="95000"/>
            </a:schemeClr>
          </a:solidFill>
        </p:spPr>
        <p:txBody>
          <a:bodyPr/>
          <a:lstStyle>
            <a:lvl1pPr marL="0" indent="0">
              <a:buNone/>
              <a:defRPr/>
            </a:lvl1pPr>
          </a:lstStyle>
          <a:p>
            <a:r>
              <a:rPr lang="en-US"/>
              <a:t>Click icon to add picture</a:t>
            </a:r>
            <a:endParaRPr lang="fi-FI"/>
          </a:p>
        </p:txBody>
      </p:sp>
    </p:spTree>
    <p:extLst>
      <p:ext uri="{BB962C8B-B14F-4D97-AF65-F5344CB8AC3E}">
        <p14:creationId xmlns:p14="http://schemas.microsoft.com/office/powerpoint/2010/main" val="637285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yhjä 1">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01AEEF"/>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01AEEF"/>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01AEEF"/>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accent4"/>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rgbClr val="01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23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sp>
        <p:nvSpPr>
          <p:cNvPr id="16" name="Tekstiruutu 1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tx2"/>
                </a:solidFill>
              </a:rPr>
              <a:t>Oulun yliopisto</a:t>
            </a:r>
          </a:p>
        </p:txBody>
      </p:sp>
    </p:spTree>
    <p:extLst>
      <p:ext uri="{BB962C8B-B14F-4D97-AF65-F5344CB8AC3E}">
        <p14:creationId xmlns:p14="http://schemas.microsoft.com/office/powerpoint/2010/main" val="40907773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yhjä 2">
    <p:bg>
      <p:bgPr>
        <a:solidFill>
          <a:srgbClr val="67686A"/>
        </a:solidFill>
        <a:effectLst/>
      </p:bgPr>
    </p:bg>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bg1"/>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5737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yhjä 3">
    <p:bg>
      <p:bgPr>
        <a:solidFill>
          <a:srgbClr val="23408F"/>
        </a:solidFill>
        <a:effectLst/>
      </p:bgPr>
    </p:bg>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chemeClr val="bg1"/>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3047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yhjä 4">
    <p:bg>
      <p:bgPr>
        <a:solidFill>
          <a:srgbClr val="01AEEF"/>
        </a:solidFill>
        <a:effectLst/>
      </p:bgPr>
    </p:bg>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4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tsikko 1">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rgbClr val="23408F"/>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01AEEF"/>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a:solidFill>
            <a:srgbClr val="01AEF0"/>
          </a:solidFill>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48" name="Tekstiruutu 36"/>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rgbClr val="23408E"/>
                </a:solidFill>
              </a:rPr>
              <a:t>Oulun yliopisto</a:t>
            </a:r>
          </a:p>
        </p:txBody>
      </p:sp>
    </p:spTree>
    <p:extLst>
      <p:ext uri="{BB962C8B-B14F-4D97-AF65-F5344CB8AC3E}">
        <p14:creationId xmlns:p14="http://schemas.microsoft.com/office/powerpoint/2010/main" val="40151938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yhjä 5">
    <p:bg>
      <p:bgPr>
        <a:solidFill>
          <a:srgbClr val="4BBCA9"/>
        </a:solidFill>
        <a:effectLst/>
      </p:bgPr>
    </p:bg>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1617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hjä 6">
    <p:bg>
      <p:bgPr>
        <a:solidFill>
          <a:srgbClr val="652D92"/>
        </a:solidFill>
        <a:effectLst/>
      </p:bgPr>
    </p:bg>
    <p:spTree>
      <p:nvGrpSpPr>
        <p:cNvPr id="1" name=""/>
        <p:cNvGrpSpPr/>
        <p:nvPr/>
      </p:nvGrpSpPr>
      <p:grpSpPr>
        <a:xfrm>
          <a:off x="0" y="0"/>
          <a:ext cx="0" cy="0"/>
          <a:chOff x="0" y="0"/>
          <a:chExt cx="0" cy="0"/>
        </a:xfrm>
      </p:grpSpPr>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F2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707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Sisällysluettelo 1">
    <p:bg>
      <p:bgPr>
        <a:solidFill>
          <a:srgbClr val="67686A"/>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marL="0" indent="0">
              <a:spcAft>
                <a:spcPts val="500"/>
              </a:spcAft>
              <a:buFontTx/>
              <a:buNone/>
              <a:defRPr b="1">
                <a:solidFill>
                  <a:srgbClr val="FFF200"/>
                </a:solidFill>
              </a:defRPr>
            </a:lvl1pPr>
            <a:lvl2pPr marL="896938" indent="-176213">
              <a:buFont typeface="Verdana" panose="020B0604030504040204" pitchFamily="34" charset="0"/>
              <a:buChar char="-"/>
              <a:defRPr b="1">
                <a:solidFill>
                  <a:srgbClr val="FFF200"/>
                </a:solidFill>
              </a:defRPr>
            </a:lvl2pPr>
            <a:lvl3pPr marL="1073150" indent="-176213">
              <a:buFont typeface="Verdana" panose="020B0604030504040204" pitchFamily="34" charset="0"/>
              <a:buChar char="-"/>
              <a:defRPr b="1">
                <a:solidFill>
                  <a:srgbClr val="FFF200"/>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Päivämäärän paikkamerkki 3"/>
          <p:cNvSpPr>
            <a:spLocks noGrp="1"/>
          </p:cNvSpPr>
          <p:nvPr>
            <p:ph type="dt" sz="half" idx="10"/>
          </p:nvPr>
        </p:nvSpPr>
        <p:spPr/>
        <p:txBody>
          <a:bodyPr/>
          <a:lstStyle>
            <a:lvl1pPr>
              <a:defRPr>
                <a:solidFill>
                  <a:srgbClr val="FF89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89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8900"/>
                </a:solidFill>
              </a:defRPr>
            </a:lvl1pPr>
          </a:lstStyle>
          <a:p>
            <a:fld id="{799663BE-0A7D-4715-8D39-0EC59974DD85}" type="slidenum">
              <a:rPr lang="fi-FI" smtClean="0"/>
              <a:pPr/>
              <a:t>‹#›</a:t>
            </a:fld>
            <a:endParaRPr lang="fi-FI"/>
          </a:p>
        </p:txBody>
      </p:sp>
      <p:grpSp>
        <p:nvGrpSpPr>
          <p:cNvPr id="7" name="Ryhmä 6"/>
          <p:cNvGrpSpPr/>
          <p:nvPr userDrawn="1"/>
        </p:nvGrpSpPr>
        <p:grpSpPr bwMode="black">
          <a:xfrm>
            <a:off x="575052" y="529409"/>
            <a:ext cx="446731" cy="634281"/>
            <a:chOff x="575052" y="529409"/>
            <a:chExt cx="446731" cy="634281"/>
          </a:xfrm>
          <a:solidFill>
            <a:srgbClr val="FF8900"/>
          </a:solidFill>
        </p:grpSpPr>
        <p:sp>
          <p:nvSpPr>
            <p:cNvPr id="8" name="Freeform 6"/>
            <p:cNvSpPr>
              <a:spLocks noEditPoints="1"/>
            </p:cNvSpPr>
            <p:nvPr userDrawn="1"/>
          </p:nvSpPr>
          <p:spPr bwMode="black">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black">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black">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black">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7286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Sisällysluettelo 2">
    <p:bg>
      <p:bgPr>
        <a:solidFill>
          <a:srgbClr val="4BBCA9"/>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3" name="Sisällön paikkamerkki 2"/>
          <p:cNvSpPr>
            <a:spLocks noGrp="1"/>
          </p:cNvSpPr>
          <p:nvPr>
            <p:ph idx="1"/>
          </p:nvPr>
        </p:nvSpPr>
        <p:spPr/>
        <p:txBody>
          <a:bodyPr/>
          <a:lstStyle>
            <a:lvl1pPr marL="0" indent="0">
              <a:spcAft>
                <a:spcPts val="500"/>
              </a:spcAft>
              <a:buFontTx/>
              <a:buNone/>
              <a:defRPr b="1">
                <a:solidFill>
                  <a:srgbClr val="FFF200"/>
                </a:solidFill>
              </a:defRPr>
            </a:lvl1pPr>
            <a:lvl2pPr marL="896938" indent="-176213">
              <a:buFont typeface="Verdana" panose="020B0604030504040204" pitchFamily="34" charset="0"/>
              <a:buChar char="-"/>
              <a:defRPr b="1">
                <a:solidFill>
                  <a:srgbClr val="FFF200"/>
                </a:solidFill>
              </a:defRPr>
            </a:lvl2pPr>
            <a:lvl3pPr marL="1073150" indent="-176213">
              <a:buFont typeface="Verdana" panose="020B0604030504040204" pitchFamily="34" charset="0"/>
              <a:buChar char="-"/>
              <a:defRPr b="1">
                <a:solidFill>
                  <a:srgbClr val="FFF200"/>
                </a:solidFill>
              </a:defRPr>
            </a:lvl3pPr>
            <a:lvl4pPr marL="1073150" indent="-352425">
              <a:buFont typeface="Verdana" panose="020B0604030504040204" pitchFamily="34" charset="0"/>
              <a:buChar char="-"/>
              <a:defRPr>
                <a:solidFill>
                  <a:schemeClr val="bg1"/>
                </a:solidFill>
              </a:defRPr>
            </a:lvl4pPr>
            <a:lvl5pPr marL="1435100" indent="-361950">
              <a:buFont typeface="Verdana" panose="020B060403050404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Päivämäärän paikkamerkki 3"/>
          <p:cNvSpPr>
            <a:spLocks noGrp="1"/>
          </p:cNvSpPr>
          <p:nvPr>
            <p:ph type="dt" sz="half" idx="10"/>
          </p:nvPr>
        </p:nvSpPr>
        <p:spPr/>
        <p:txBody>
          <a:bodyPr/>
          <a:lstStyle>
            <a:lvl1pPr>
              <a:defRPr>
                <a:solidFill>
                  <a:srgbClr val="FFF200"/>
                </a:solidFill>
              </a:defRPr>
            </a:lvl1pPr>
          </a:lstStyle>
          <a:p>
            <a:endParaRPr lang="fi-FI"/>
          </a:p>
        </p:txBody>
      </p:sp>
      <p:sp>
        <p:nvSpPr>
          <p:cNvPr id="5" name="Alatunnisteen paikkamerkki 4"/>
          <p:cNvSpPr>
            <a:spLocks noGrp="1"/>
          </p:cNvSpPr>
          <p:nvPr>
            <p:ph type="ftr" sz="quarter" idx="11"/>
          </p:nvPr>
        </p:nvSpPr>
        <p:spPr/>
        <p:txBody>
          <a:bodyPr/>
          <a:lstStyle>
            <a:lvl1pPr>
              <a:defRPr>
                <a:solidFill>
                  <a:srgbClr val="FFF200"/>
                </a:solidFill>
              </a:defRPr>
            </a:lvl1pPr>
          </a:lstStyle>
          <a:p>
            <a:r>
              <a:rPr lang="fi-FI"/>
              <a:t>Dronemaster-prjeti</a:t>
            </a:r>
          </a:p>
        </p:txBody>
      </p:sp>
      <p:sp>
        <p:nvSpPr>
          <p:cNvPr id="6" name="Dian numeron paikkamerkki 5"/>
          <p:cNvSpPr>
            <a:spLocks noGrp="1"/>
          </p:cNvSpPr>
          <p:nvPr>
            <p:ph type="sldNum" sz="quarter" idx="12"/>
          </p:nvPr>
        </p:nvSpPr>
        <p:spPr/>
        <p:txBody>
          <a:bodyPr/>
          <a:lstStyle>
            <a:lvl1pPr>
              <a:defRPr>
                <a:solidFill>
                  <a:srgbClr val="FFF200"/>
                </a:solidFill>
              </a:defRPr>
            </a:lvl1pPr>
          </a:lstStyle>
          <a:p>
            <a:fld id="{799663BE-0A7D-4715-8D39-0EC59974DD85}" type="slidenum">
              <a:rPr lang="fi-FI" smtClean="0"/>
              <a:pPr/>
              <a:t>‹#›</a:t>
            </a:fld>
            <a:endParaRPr lang="fi-FI"/>
          </a:p>
        </p:txBody>
      </p:sp>
      <p:grpSp>
        <p:nvGrpSpPr>
          <p:cNvPr id="7" name="Ryhmä 6"/>
          <p:cNvGrpSpPr/>
          <p:nvPr userDrawn="1"/>
        </p:nvGrpSpPr>
        <p:grpSpPr>
          <a:xfrm>
            <a:off x="575052" y="529409"/>
            <a:ext cx="446731" cy="634281"/>
            <a:chOff x="575052" y="529409"/>
            <a:chExt cx="446731" cy="634281"/>
          </a:xfrm>
          <a:solidFill>
            <a:srgbClr val="FFF200"/>
          </a:solidFill>
        </p:grpSpPr>
        <p:sp>
          <p:nvSpPr>
            <p:cNvPr id="8" name="Freeform 6"/>
            <p:cNvSpPr>
              <a:spLocks noEditPoints="1"/>
            </p:cNvSpPr>
            <p:nvPr userDrawn="1"/>
          </p:nvSpPr>
          <p:spPr bwMode="auto">
            <a:xfrm>
              <a:off x="575052" y="786828"/>
              <a:ext cx="446731" cy="376862"/>
            </a:xfrm>
            <a:custGeom>
              <a:avLst/>
              <a:gdLst>
                <a:gd name="T0" fmla="*/ 1042 w 4821"/>
                <a:gd name="T1" fmla="*/ 2420 h 4067"/>
                <a:gd name="T2" fmla="*/ 1227 w 4821"/>
                <a:gd name="T3" fmla="*/ 4067 h 4067"/>
                <a:gd name="T4" fmla="*/ 3594 w 4821"/>
                <a:gd name="T5" fmla="*/ 4067 h 4067"/>
                <a:gd name="T6" fmla="*/ 3777 w 4821"/>
                <a:gd name="T7" fmla="*/ 2420 h 4067"/>
                <a:gd name="T8" fmla="*/ 4151 w 4821"/>
                <a:gd name="T9" fmla="*/ 2420 h 4067"/>
                <a:gd name="T10" fmla="*/ 4821 w 4821"/>
                <a:gd name="T11" fmla="*/ 2420 h 4067"/>
                <a:gd name="T12" fmla="*/ 4821 w 4821"/>
                <a:gd name="T13" fmla="*/ 0 h 4067"/>
                <a:gd name="T14" fmla="*/ 3481 w 4821"/>
                <a:gd name="T15" fmla="*/ 0 h 4067"/>
                <a:gd name="T16" fmla="*/ 3481 w 4821"/>
                <a:gd name="T17" fmla="*/ 196 h 4067"/>
                <a:gd name="T18" fmla="*/ 3481 w 4821"/>
                <a:gd name="T19" fmla="*/ 932 h 4067"/>
                <a:gd name="T20" fmla="*/ 3080 w 4821"/>
                <a:gd name="T21" fmla="*/ 932 h 4067"/>
                <a:gd name="T22" fmla="*/ 3080 w 4821"/>
                <a:gd name="T23" fmla="*/ 0 h 4067"/>
                <a:gd name="T24" fmla="*/ 1739 w 4821"/>
                <a:gd name="T25" fmla="*/ 0 h 4067"/>
                <a:gd name="T26" fmla="*/ 1739 w 4821"/>
                <a:gd name="T27" fmla="*/ 932 h 4067"/>
                <a:gd name="T28" fmla="*/ 1338 w 4821"/>
                <a:gd name="T29" fmla="*/ 932 h 4067"/>
                <a:gd name="T30" fmla="*/ 1338 w 4821"/>
                <a:gd name="T31" fmla="*/ 0 h 4067"/>
                <a:gd name="T32" fmla="*/ 0 w 4821"/>
                <a:gd name="T33" fmla="*/ 0 h 4067"/>
                <a:gd name="T34" fmla="*/ 0 w 4821"/>
                <a:gd name="T35" fmla="*/ 2420 h 4067"/>
                <a:gd name="T36" fmla="*/ 741 w 4821"/>
                <a:gd name="T37" fmla="*/ 2420 h 4067"/>
                <a:gd name="T38" fmla="*/ 1042 w 4821"/>
                <a:gd name="T39" fmla="*/ 2420 h 4067"/>
                <a:gd name="T40" fmla="*/ 391 w 4821"/>
                <a:gd name="T41" fmla="*/ 392 h 4067"/>
                <a:gd name="T42" fmla="*/ 946 w 4821"/>
                <a:gd name="T43" fmla="*/ 392 h 4067"/>
                <a:gd name="T44" fmla="*/ 946 w 4821"/>
                <a:gd name="T45" fmla="*/ 1325 h 4067"/>
                <a:gd name="T46" fmla="*/ 1219 w 4821"/>
                <a:gd name="T47" fmla="*/ 1325 h 4067"/>
                <a:gd name="T48" fmla="*/ 2133 w 4821"/>
                <a:gd name="T49" fmla="*/ 1325 h 4067"/>
                <a:gd name="T50" fmla="*/ 2133 w 4821"/>
                <a:gd name="T51" fmla="*/ 392 h 4067"/>
                <a:gd name="T52" fmla="*/ 2688 w 4821"/>
                <a:gd name="T53" fmla="*/ 392 h 4067"/>
                <a:gd name="T54" fmla="*/ 2688 w 4821"/>
                <a:gd name="T55" fmla="*/ 1325 h 4067"/>
                <a:gd name="T56" fmla="*/ 2957 w 4821"/>
                <a:gd name="T57" fmla="*/ 1325 h 4067"/>
                <a:gd name="T58" fmla="*/ 3602 w 4821"/>
                <a:gd name="T59" fmla="*/ 1325 h 4067"/>
                <a:gd name="T60" fmla="*/ 3875 w 4821"/>
                <a:gd name="T61" fmla="*/ 1325 h 4067"/>
                <a:gd name="T62" fmla="*/ 3875 w 4821"/>
                <a:gd name="T63" fmla="*/ 392 h 4067"/>
                <a:gd name="T64" fmla="*/ 4430 w 4821"/>
                <a:gd name="T65" fmla="*/ 392 h 4067"/>
                <a:gd name="T66" fmla="*/ 4430 w 4821"/>
                <a:gd name="T67" fmla="*/ 2028 h 4067"/>
                <a:gd name="T68" fmla="*/ 4151 w 4821"/>
                <a:gd name="T69" fmla="*/ 2028 h 4067"/>
                <a:gd name="T70" fmla="*/ 3679 w 4821"/>
                <a:gd name="T71" fmla="*/ 2028 h 4067"/>
                <a:gd name="T72" fmla="*/ 3425 w 4821"/>
                <a:gd name="T73" fmla="*/ 2028 h 4067"/>
                <a:gd name="T74" fmla="*/ 3243 w 4821"/>
                <a:gd name="T75" fmla="*/ 3676 h 4067"/>
                <a:gd name="T76" fmla="*/ 1578 w 4821"/>
                <a:gd name="T77" fmla="*/ 3676 h 4067"/>
                <a:gd name="T78" fmla="*/ 1394 w 4821"/>
                <a:gd name="T79" fmla="*/ 2028 h 4067"/>
                <a:gd name="T80" fmla="*/ 1142 w 4821"/>
                <a:gd name="T81" fmla="*/ 2028 h 4067"/>
                <a:gd name="T82" fmla="*/ 741 w 4821"/>
                <a:gd name="T83" fmla="*/ 2028 h 4067"/>
                <a:gd name="T84" fmla="*/ 391 w 4821"/>
                <a:gd name="T85" fmla="*/ 2028 h 4067"/>
                <a:gd name="T86" fmla="*/ 391 w 4821"/>
                <a:gd name="T87" fmla="*/ 392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21" h="4067">
                  <a:moveTo>
                    <a:pt x="1042" y="2420"/>
                  </a:moveTo>
                  <a:lnTo>
                    <a:pt x="1227" y="4067"/>
                  </a:lnTo>
                  <a:lnTo>
                    <a:pt x="3594" y="4067"/>
                  </a:lnTo>
                  <a:lnTo>
                    <a:pt x="3777" y="2420"/>
                  </a:lnTo>
                  <a:lnTo>
                    <a:pt x="4151" y="2420"/>
                  </a:lnTo>
                  <a:lnTo>
                    <a:pt x="4821" y="2420"/>
                  </a:lnTo>
                  <a:lnTo>
                    <a:pt x="4821" y="0"/>
                  </a:lnTo>
                  <a:lnTo>
                    <a:pt x="3481" y="0"/>
                  </a:lnTo>
                  <a:lnTo>
                    <a:pt x="3481" y="196"/>
                  </a:lnTo>
                  <a:lnTo>
                    <a:pt x="3481" y="932"/>
                  </a:lnTo>
                  <a:lnTo>
                    <a:pt x="3080" y="932"/>
                  </a:lnTo>
                  <a:lnTo>
                    <a:pt x="3080" y="0"/>
                  </a:lnTo>
                  <a:lnTo>
                    <a:pt x="1739" y="0"/>
                  </a:lnTo>
                  <a:lnTo>
                    <a:pt x="1739" y="932"/>
                  </a:lnTo>
                  <a:lnTo>
                    <a:pt x="1338" y="932"/>
                  </a:lnTo>
                  <a:lnTo>
                    <a:pt x="1338" y="0"/>
                  </a:lnTo>
                  <a:lnTo>
                    <a:pt x="0" y="0"/>
                  </a:lnTo>
                  <a:lnTo>
                    <a:pt x="0" y="2420"/>
                  </a:lnTo>
                  <a:lnTo>
                    <a:pt x="741" y="2420"/>
                  </a:lnTo>
                  <a:lnTo>
                    <a:pt x="1042" y="2420"/>
                  </a:lnTo>
                  <a:close/>
                  <a:moveTo>
                    <a:pt x="391" y="392"/>
                  </a:moveTo>
                  <a:lnTo>
                    <a:pt x="946" y="392"/>
                  </a:lnTo>
                  <a:lnTo>
                    <a:pt x="946" y="1325"/>
                  </a:lnTo>
                  <a:lnTo>
                    <a:pt x="1219" y="1325"/>
                  </a:lnTo>
                  <a:lnTo>
                    <a:pt x="2133" y="1325"/>
                  </a:lnTo>
                  <a:lnTo>
                    <a:pt x="2133" y="392"/>
                  </a:lnTo>
                  <a:lnTo>
                    <a:pt x="2688" y="392"/>
                  </a:lnTo>
                  <a:lnTo>
                    <a:pt x="2688" y="1325"/>
                  </a:lnTo>
                  <a:lnTo>
                    <a:pt x="2957" y="1325"/>
                  </a:lnTo>
                  <a:lnTo>
                    <a:pt x="3602" y="1325"/>
                  </a:lnTo>
                  <a:lnTo>
                    <a:pt x="3875" y="1325"/>
                  </a:lnTo>
                  <a:lnTo>
                    <a:pt x="3875" y="392"/>
                  </a:lnTo>
                  <a:lnTo>
                    <a:pt x="4430" y="392"/>
                  </a:lnTo>
                  <a:lnTo>
                    <a:pt x="4430" y="2028"/>
                  </a:lnTo>
                  <a:lnTo>
                    <a:pt x="4151" y="2028"/>
                  </a:lnTo>
                  <a:lnTo>
                    <a:pt x="3679" y="2028"/>
                  </a:lnTo>
                  <a:lnTo>
                    <a:pt x="3425" y="2028"/>
                  </a:lnTo>
                  <a:lnTo>
                    <a:pt x="3243" y="3676"/>
                  </a:lnTo>
                  <a:lnTo>
                    <a:pt x="1578" y="3676"/>
                  </a:lnTo>
                  <a:lnTo>
                    <a:pt x="1394" y="2028"/>
                  </a:lnTo>
                  <a:lnTo>
                    <a:pt x="1142" y="2028"/>
                  </a:lnTo>
                  <a:lnTo>
                    <a:pt x="741" y="2028"/>
                  </a:lnTo>
                  <a:lnTo>
                    <a:pt x="391" y="2028"/>
                  </a:lnTo>
                  <a:lnTo>
                    <a:pt x="391" y="3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7"/>
            <p:cNvSpPr>
              <a:spLocks/>
            </p:cNvSpPr>
            <p:nvPr userDrawn="1"/>
          </p:nvSpPr>
          <p:spPr bwMode="auto">
            <a:xfrm>
              <a:off x="871297" y="576389"/>
              <a:ext cx="132324" cy="132138"/>
            </a:xfrm>
            <a:custGeom>
              <a:avLst/>
              <a:gdLst>
                <a:gd name="T0" fmla="*/ 1428 w 1428"/>
                <a:gd name="T1" fmla="*/ 268 h 1426"/>
                <a:gd name="T2" fmla="*/ 1160 w 1428"/>
                <a:gd name="T3" fmla="*/ 0 h 1426"/>
                <a:gd name="T4" fmla="*/ 1135 w 1428"/>
                <a:gd name="T5" fmla="*/ 25 h 1426"/>
                <a:gd name="T6" fmla="*/ 0 w 1428"/>
                <a:gd name="T7" fmla="*/ 1157 h 1426"/>
                <a:gd name="T8" fmla="*/ 271 w 1428"/>
                <a:gd name="T9" fmla="*/ 1426 h 1426"/>
                <a:gd name="T10" fmla="*/ 1428 w 1428"/>
                <a:gd name="T11" fmla="*/ 268 h 1426"/>
              </a:gdLst>
              <a:ahLst/>
              <a:cxnLst>
                <a:cxn ang="0">
                  <a:pos x="T0" y="T1"/>
                </a:cxn>
                <a:cxn ang="0">
                  <a:pos x="T2" y="T3"/>
                </a:cxn>
                <a:cxn ang="0">
                  <a:pos x="T4" y="T5"/>
                </a:cxn>
                <a:cxn ang="0">
                  <a:pos x="T6" y="T7"/>
                </a:cxn>
                <a:cxn ang="0">
                  <a:pos x="T8" y="T9"/>
                </a:cxn>
                <a:cxn ang="0">
                  <a:pos x="T10" y="T11"/>
                </a:cxn>
              </a:cxnLst>
              <a:rect l="0" t="0" r="r" b="b"/>
              <a:pathLst>
                <a:path w="1428" h="1426">
                  <a:moveTo>
                    <a:pt x="1428" y="268"/>
                  </a:moveTo>
                  <a:lnTo>
                    <a:pt x="1160" y="0"/>
                  </a:lnTo>
                  <a:lnTo>
                    <a:pt x="1135" y="25"/>
                  </a:lnTo>
                  <a:lnTo>
                    <a:pt x="0" y="1157"/>
                  </a:lnTo>
                  <a:lnTo>
                    <a:pt x="271" y="1426"/>
                  </a:lnTo>
                  <a:lnTo>
                    <a:pt x="142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8"/>
            <p:cNvSpPr>
              <a:spLocks/>
            </p:cNvSpPr>
            <p:nvPr userDrawn="1"/>
          </p:nvSpPr>
          <p:spPr bwMode="auto">
            <a:xfrm>
              <a:off x="593028" y="576389"/>
              <a:ext cx="132324" cy="132138"/>
            </a:xfrm>
            <a:custGeom>
              <a:avLst/>
              <a:gdLst>
                <a:gd name="T0" fmla="*/ 1159 w 1428"/>
                <a:gd name="T1" fmla="*/ 1426 h 1426"/>
                <a:gd name="T2" fmla="*/ 1428 w 1428"/>
                <a:gd name="T3" fmla="*/ 1157 h 1426"/>
                <a:gd name="T4" fmla="*/ 270 w 1428"/>
                <a:gd name="T5" fmla="*/ 0 h 1426"/>
                <a:gd name="T6" fmla="*/ 0 w 1428"/>
                <a:gd name="T7" fmla="*/ 268 h 1426"/>
                <a:gd name="T8" fmla="*/ 25 w 1428"/>
                <a:gd name="T9" fmla="*/ 293 h 1426"/>
                <a:gd name="T10" fmla="*/ 1159 w 1428"/>
                <a:gd name="T11" fmla="*/ 1426 h 1426"/>
              </a:gdLst>
              <a:ahLst/>
              <a:cxnLst>
                <a:cxn ang="0">
                  <a:pos x="T0" y="T1"/>
                </a:cxn>
                <a:cxn ang="0">
                  <a:pos x="T2" y="T3"/>
                </a:cxn>
                <a:cxn ang="0">
                  <a:pos x="T4" y="T5"/>
                </a:cxn>
                <a:cxn ang="0">
                  <a:pos x="T6" y="T7"/>
                </a:cxn>
                <a:cxn ang="0">
                  <a:pos x="T8" y="T9"/>
                </a:cxn>
                <a:cxn ang="0">
                  <a:pos x="T10" y="T11"/>
                </a:cxn>
              </a:cxnLst>
              <a:rect l="0" t="0" r="r" b="b"/>
              <a:pathLst>
                <a:path w="1428" h="1426">
                  <a:moveTo>
                    <a:pt x="1159" y="1426"/>
                  </a:moveTo>
                  <a:lnTo>
                    <a:pt x="1428" y="1157"/>
                  </a:lnTo>
                  <a:lnTo>
                    <a:pt x="270" y="0"/>
                  </a:lnTo>
                  <a:lnTo>
                    <a:pt x="0" y="268"/>
                  </a:lnTo>
                  <a:lnTo>
                    <a:pt x="25" y="293"/>
                  </a:lnTo>
                  <a:lnTo>
                    <a:pt x="1159" y="1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1" name="Freeform 9"/>
            <p:cNvSpPr>
              <a:spLocks/>
            </p:cNvSpPr>
            <p:nvPr userDrawn="1"/>
          </p:nvSpPr>
          <p:spPr bwMode="auto">
            <a:xfrm>
              <a:off x="780023" y="529409"/>
              <a:ext cx="35212" cy="151783"/>
            </a:xfrm>
            <a:custGeom>
              <a:avLst/>
              <a:gdLst>
                <a:gd name="T0" fmla="*/ 380 w 380"/>
                <a:gd name="T1" fmla="*/ 0 h 1638"/>
                <a:gd name="T2" fmla="*/ 0 w 380"/>
                <a:gd name="T3" fmla="*/ 0 h 1638"/>
                <a:gd name="T4" fmla="*/ 0 w 380"/>
                <a:gd name="T5" fmla="*/ 34 h 1638"/>
                <a:gd name="T6" fmla="*/ 0 w 380"/>
                <a:gd name="T7" fmla="*/ 1638 h 1638"/>
                <a:gd name="T8" fmla="*/ 380 w 380"/>
                <a:gd name="T9" fmla="*/ 1638 h 1638"/>
                <a:gd name="T10" fmla="*/ 380 w 380"/>
                <a:gd name="T11" fmla="*/ 0 h 1638"/>
              </a:gdLst>
              <a:ahLst/>
              <a:cxnLst>
                <a:cxn ang="0">
                  <a:pos x="T0" y="T1"/>
                </a:cxn>
                <a:cxn ang="0">
                  <a:pos x="T2" y="T3"/>
                </a:cxn>
                <a:cxn ang="0">
                  <a:pos x="T4" y="T5"/>
                </a:cxn>
                <a:cxn ang="0">
                  <a:pos x="T6" y="T7"/>
                </a:cxn>
                <a:cxn ang="0">
                  <a:pos x="T8" y="T9"/>
                </a:cxn>
                <a:cxn ang="0">
                  <a:pos x="T10" y="T11"/>
                </a:cxn>
              </a:cxnLst>
              <a:rect l="0" t="0" r="r" b="b"/>
              <a:pathLst>
                <a:path w="380" h="1638">
                  <a:moveTo>
                    <a:pt x="380" y="0"/>
                  </a:moveTo>
                  <a:lnTo>
                    <a:pt x="0" y="0"/>
                  </a:lnTo>
                  <a:lnTo>
                    <a:pt x="0" y="34"/>
                  </a:lnTo>
                  <a:lnTo>
                    <a:pt x="0" y="1638"/>
                  </a:lnTo>
                  <a:lnTo>
                    <a:pt x="380" y="1638"/>
                  </a:lnTo>
                  <a:lnTo>
                    <a:pt x="3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cxnSp>
        <p:nvCxnSpPr>
          <p:cNvPr id="12" name="Suora yhdysviiva 11"/>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3" name="Suora yhdysviiva 12"/>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14" name="Suora yhdysviiva 13"/>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6543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Logo 1">
    <p:spTree>
      <p:nvGrpSpPr>
        <p:cNvPr id="1" name=""/>
        <p:cNvGrpSpPr/>
        <p:nvPr/>
      </p:nvGrpSpPr>
      <p:grpSpPr>
        <a:xfrm>
          <a:off x="0" y="0"/>
          <a:ext cx="0" cy="0"/>
          <a:chOff x="0" y="0"/>
          <a:chExt cx="0" cy="0"/>
        </a:xfrm>
      </p:grpSpPr>
      <p:grpSp>
        <p:nvGrpSpPr>
          <p:cNvPr id="48" name="Ryhmä 47"/>
          <p:cNvGrpSpPr/>
          <p:nvPr userDrawn="1"/>
        </p:nvGrpSpPr>
        <p:grpSpPr bwMode="black">
          <a:xfrm>
            <a:off x="4463854" y="734641"/>
            <a:ext cx="3243719" cy="5266907"/>
            <a:chOff x="4463854" y="734641"/>
            <a:chExt cx="3243719" cy="5266907"/>
          </a:xfrm>
          <a:solidFill>
            <a:srgbClr val="23408E"/>
          </a:solidFill>
        </p:grpSpPr>
        <p:sp>
          <p:nvSpPr>
            <p:cNvPr id="4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01A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01A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01A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6" name="Rectangle 9"/>
            <p:cNvSpPr>
              <a:spLocks noChangeArrowheads="1"/>
            </p:cNvSpPr>
            <p:nvPr userDrawn="1"/>
          </p:nvSpPr>
          <p:spPr bwMode="black">
            <a:xfrm>
              <a:off x="5326411" y="5526827"/>
              <a:ext cx="111440" cy="4747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59" name="Rectangle 12"/>
            <p:cNvSpPr>
              <a:spLocks noChangeArrowheads="1"/>
            </p:cNvSpPr>
            <p:nvPr userDrawn="1"/>
          </p:nvSpPr>
          <p:spPr bwMode="black">
            <a:xfrm>
              <a:off x="6365887" y="5526827"/>
              <a:ext cx="111440" cy="4747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3894717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Logo 2">
    <p:bg>
      <p:bgPr>
        <a:solidFill>
          <a:srgbClr val="67686A"/>
        </a:solidFill>
        <a:effectLst/>
      </p:bgPr>
    </p:bg>
    <p:spTree>
      <p:nvGrpSpPr>
        <p:cNvPr id="1" name=""/>
        <p:cNvGrpSpPr/>
        <p:nvPr/>
      </p:nvGrpSpPr>
      <p:grpSpPr>
        <a:xfrm>
          <a:off x="0" y="0"/>
          <a:ext cx="0" cy="0"/>
          <a:chOff x="0" y="0"/>
          <a:chExt cx="0" cy="0"/>
        </a:xfrm>
      </p:grpSpPr>
      <p:grpSp>
        <p:nvGrpSpPr>
          <p:cNvPr id="1036" name="Ryhmä 1035"/>
          <p:cNvGrpSpPr/>
          <p:nvPr userDrawn="1"/>
        </p:nvGrpSpPr>
        <p:grpSpPr bwMode="black">
          <a:xfrm>
            <a:off x="4463854" y="734641"/>
            <a:ext cx="3243719" cy="5266907"/>
            <a:chOff x="4463854" y="734641"/>
            <a:chExt cx="3243719" cy="5266907"/>
          </a:xfrm>
        </p:grpSpPr>
        <p:sp>
          <p:nvSpPr>
            <p:cNvPr id="7"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8"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9"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6"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8"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29"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24"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25"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27"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28"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29"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30"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31"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32"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33"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034"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9730240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Logo 3">
    <p:bg>
      <p:bgPr>
        <a:solidFill>
          <a:srgbClr val="23408F"/>
        </a:solidFill>
        <a:effectLst/>
      </p:bgPr>
    </p:bg>
    <p:spTree>
      <p:nvGrpSpPr>
        <p:cNvPr id="1" name=""/>
        <p:cNvGrpSpPr/>
        <p:nvPr/>
      </p:nvGrpSpPr>
      <p:grpSpPr>
        <a:xfrm>
          <a:off x="0" y="0"/>
          <a:ext cx="0" cy="0"/>
          <a:chOff x="0" y="0"/>
          <a:chExt cx="0" cy="0"/>
        </a:xfrm>
      </p:grpSpPr>
      <p:grpSp>
        <p:nvGrpSpPr>
          <p:cNvPr id="28" name="Ryhmä 27"/>
          <p:cNvGrpSpPr/>
          <p:nvPr userDrawn="1"/>
        </p:nvGrpSpPr>
        <p:grpSpPr bwMode="black">
          <a:xfrm>
            <a:off x="4463854" y="734641"/>
            <a:ext cx="3243719" cy="5266907"/>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14118930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Logo 4">
    <p:bg>
      <p:bgPr>
        <a:solidFill>
          <a:srgbClr val="01AEEF"/>
        </a:solidFill>
        <a:effectLst/>
      </p:bgPr>
    </p:bg>
    <p:spTree>
      <p:nvGrpSpPr>
        <p:cNvPr id="1" name=""/>
        <p:cNvGrpSpPr/>
        <p:nvPr/>
      </p:nvGrpSpPr>
      <p:grpSpPr>
        <a:xfrm>
          <a:off x="0" y="0"/>
          <a:ext cx="0" cy="0"/>
          <a:chOff x="0" y="0"/>
          <a:chExt cx="0" cy="0"/>
        </a:xfrm>
      </p:grpSpPr>
      <p:grpSp>
        <p:nvGrpSpPr>
          <p:cNvPr id="28" name="Ryhmä 27"/>
          <p:cNvGrpSpPr/>
          <p:nvPr userDrawn="1"/>
        </p:nvGrpSpPr>
        <p:grpSpPr bwMode="black">
          <a:xfrm>
            <a:off x="4463854" y="734641"/>
            <a:ext cx="3243719" cy="5266907"/>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2340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6519437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ogo 5">
    <p:bg>
      <p:bgPr>
        <a:solidFill>
          <a:srgbClr val="4BBCA9"/>
        </a:solidFill>
        <a:effectLst/>
      </p:bgPr>
    </p:bg>
    <p:spTree>
      <p:nvGrpSpPr>
        <p:cNvPr id="1" name=""/>
        <p:cNvGrpSpPr/>
        <p:nvPr/>
      </p:nvGrpSpPr>
      <p:grpSpPr>
        <a:xfrm>
          <a:off x="0" y="0"/>
          <a:ext cx="0" cy="0"/>
          <a:chOff x="0" y="0"/>
          <a:chExt cx="0" cy="0"/>
        </a:xfrm>
      </p:grpSpPr>
      <p:grpSp>
        <p:nvGrpSpPr>
          <p:cNvPr id="28" name="Ryhmä 27"/>
          <p:cNvGrpSpPr/>
          <p:nvPr userDrawn="1"/>
        </p:nvGrpSpPr>
        <p:grpSpPr bwMode="black">
          <a:xfrm>
            <a:off x="4463854" y="734641"/>
            <a:ext cx="3243719" cy="5266907"/>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4263493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Logo 6">
    <p:bg>
      <p:bgPr>
        <a:solidFill>
          <a:srgbClr val="662D91"/>
        </a:solidFill>
        <a:effectLst/>
      </p:bgPr>
    </p:bg>
    <p:spTree>
      <p:nvGrpSpPr>
        <p:cNvPr id="1" name=""/>
        <p:cNvGrpSpPr/>
        <p:nvPr/>
      </p:nvGrpSpPr>
      <p:grpSpPr>
        <a:xfrm>
          <a:off x="0" y="0"/>
          <a:ext cx="0" cy="0"/>
          <a:chOff x="0" y="0"/>
          <a:chExt cx="0" cy="0"/>
        </a:xfrm>
      </p:grpSpPr>
      <p:grpSp>
        <p:nvGrpSpPr>
          <p:cNvPr id="28" name="Ryhmä 27"/>
          <p:cNvGrpSpPr/>
          <p:nvPr userDrawn="1"/>
        </p:nvGrpSpPr>
        <p:grpSpPr bwMode="black">
          <a:xfrm>
            <a:off x="4463854" y="734641"/>
            <a:ext cx="3243719" cy="5266907"/>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54180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tsikko 2">
    <p:bg>
      <p:bgPr>
        <a:solidFill>
          <a:srgbClr val="67686A"/>
        </a:solidFill>
        <a:effectLst/>
      </p:bgPr>
    </p:bg>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chemeClr val="bg1"/>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874332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tsikko 3">
    <p:bg>
      <p:bgPr>
        <a:solidFill>
          <a:srgbClr val="23408F"/>
        </a:solidFill>
        <a:effectLst/>
      </p:bgPr>
    </p:bg>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chemeClr val="bg1"/>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FF8900"/>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F8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236338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tsikko 4">
    <p:bg>
      <p:bgPr>
        <a:solidFill>
          <a:srgbClr val="01AEEF"/>
        </a:solidFill>
        <a:effectLst/>
      </p:bgPr>
    </p:bg>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chemeClr val="bg1"/>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37890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tsikko 5">
    <p:bg>
      <p:bgPr>
        <a:solidFill>
          <a:srgbClr val="4BBCA9"/>
        </a:solidFill>
        <a:effectLst/>
      </p:bgPr>
    </p:bg>
    <p:spTree>
      <p:nvGrpSpPr>
        <p:cNvPr id="1" name=""/>
        <p:cNvGrpSpPr/>
        <p:nvPr/>
      </p:nvGrpSpPr>
      <p:grpSpPr>
        <a:xfrm>
          <a:off x="0" y="0"/>
          <a:ext cx="0" cy="0"/>
          <a:chOff x="0" y="0"/>
          <a:chExt cx="0" cy="0"/>
        </a:xfrm>
      </p:grpSpPr>
      <p:sp>
        <p:nvSpPr>
          <p:cNvPr id="2" name="Otsikko 1"/>
          <p:cNvSpPr>
            <a:spLocks noGrp="1"/>
          </p:cNvSpPr>
          <p:nvPr>
            <p:ph type="ctrTitle"/>
          </p:nvPr>
        </p:nvSpPr>
        <p:spPr>
          <a:xfrm>
            <a:off x="6095999" y="579600"/>
            <a:ext cx="5756275" cy="3564000"/>
          </a:xfrm>
        </p:spPr>
        <p:txBody>
          <a:bodyPr anchor="t" anchorCtr="0">
            <a:noAutofit/>
          </a:bodyPr>
          <a:lstStyle>
            <a:lvl1pPr algn="l">
              <a:defRPr sz="4400">
                <a:solidFill>
                  <a:schemeClr val="bg1"/>
                </a:solidFill>
              </a:defRPr>
            </a:lvl1pPr>
          </a:lstStyle>
          <a:p>
            <a:r>
              <a:rPr lang="en-US"/>
              <a:t>Click to edit Master title style</a:t>
            </a:r>
            <a:endParaRPr lang="fi-FI" dirty="0"/>
          </a:p>
        </p:txBody>
      </p:sp>
      <p:cxnSp>
        <p:nvCxnSpPr>
          <p:cNvPr id="25" name="Suora yhdysviiva 24"/>
          <p:cNvCxnSpPr/>
          <p:nvPr userDrawn="1"/>
        </p:nvCxnSpPr>
        <p:spPr>
          <a:xfrm>
            <a:off x="341313" y="332656"/>
            <a:ext cx="1016000"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6" name="Suora yhdysviiva 25"/>
          <p:cNvCxnSpPr/>
          <p:nvPr userDrawn="1"/>
        </p:nvCxnSpPr>
        <p:spPr>
          <a:xfrm>
            <a:off x="1566863" y="332656"/>
            <a:ext cx="4421187"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cxnSp>
        <p:nvCxnSpPr>
          <p:cNvPr id="27" name="Suora yhdysviiva 26"/>
          <p:cNvCxnSpPr/>
          <p:nvPr userDrawn="1"/>
        </p:nvCxnSpPr>
        <p:spPr>
          <a:xfrm>
            <a:off x="6205538" y="332656"/>
            <a:ext cx="5641974" cy="0"/>
          </a:xfrm>
          <a:prstGeom prst="line">
            <a:avLst/>
          </a:prstGeom>
          <a:ln w="22225">
            <a:solidFill>
              <a:srgbClr val="FFF200"/>
            </a:solidFill>
          </a:ln>
        </p:spPr>
        <p:style>
          <a:lnRef idx="1">
            <a:schemeClr val="accent1"/>
          </a:lnRef>
          <a:fillRef idx="0">
            <a:schemeClr val="accent1"/>
          </a:fillRef>
          <a:effectRef idx="0">
            <a:schemeClr val="accent1"/>
          </a:effectRef>
          <a:fontRef idx="minor">
            <a:schemeClr val="tx1"/>
          </a:fontRef>
        </p:style>
      </p:cxnSp>
      <p:grpSp>
        <p:nvGrpSpPr>
          <p:cNvPr id="28" name="Ryhmä 27"/>
          <p:cNvGrpSpPr>
            <a:grpSpLocks noChangeAspect="1"/>
          </p:cNvGrpSpPr>
          <p:nvPr userDrawn="1"/>
        </p:nvGrpSpPr>
        <p:grpSpPr bwMode="black">
          <a:xfrm>
            <a:off x="1793269" y="908720"/>
            <a:ext cx="2937690" cy="4770000"/>
            <a:chOff x="4463854" y="734641"/>
            <a:chExt cx="3243719" cy="5266907"/>
          </a:xfrm>
        </p:grpSpPr>
        <p:sp>
          <p:nvSpPr>
            <p:cNvPr id="29" name="Freeform 6"/>
            <p:cNvSpPr>
              <a:spLocks noEditPoints="1"/>
            </p:cNvSpPr>
            <p:nvPr userDrawn="1"/>
          </p:nvSpPr>
          <p:spPr bwMode="black">
            <a:xfrm>
              <a:off x="4806713" y="2213173"/>
              <a:ext cx="2568781" cy="2167016"/>
            </a:xfrm>
            <a:custGeom>
              <a:avLst/>
              <a:gdLst>
                <a:gd name="T0" fmla="*/ 618 w 2858"/>
                <a:gd name="T1" fmla="*/ 1434 h 2411"/>
                <a:gd name="T2" fmla="*/ 727 w 2858"/>
                <a:gd name="T3" fmla="*/ 2411 h 2411"/>
                <a:gd name="T4" fmla="*/ 2131 w 2858"/>
                <a:gd name="T5" fmla="*/ 2411 h 2411"/>
                <a:gd name="T6" fmla="*/ 2238 w 2858"/>
                <a:gd name="T7" fmla="*/ 1434 h 2411"/>
                <a:gd name="T8" fmla="*/ 2461 w 2858"/>
                <a:gd name="T9" fmla="*/ 1434 h 2411"/>
                <a:gd name="T10" fmla="*/ 2858 w 2858"/>
                <a:gd name="T11" fmla="*/ 1434 h 2411"/>
                <a:gd name="T12" fmla="*/ 2858 w 2858"/>
                <a:gd name="T13" fmla="*/ 0 h 2411"/>
                <a:gd name="T14" fmla="*/ 2063 w 2858"/>
                <a:gd name="T15" fmla="*/ 0 h 2411"/>
                <a:gd name="T16" fmla="*/ 2063 w 2858"/>
                <a:gd name="T17" fmla="*/ 117 h 2411"/>
                <a:gd name="T18" fmla="*/ 2063 w 2858"/>
                <a:gd name="T19" fmla="*/ 553 h 2411"/>
                <a:gd name="T20" fmla="*/ 1825 w 2858"/>
                <a:gd name="T21" fmla="*/ 553 h 2411"/>
                <a:gd name="T22" fmla="*/ 1825 w 2858"/>
                <a:gd name="T23" fmla="*/ 0 h 2411"/>
                <a:gd name="T24" fmla="*/ 1033 w 2858"/>
                <a:gd name="T25" fmla="*/ 0 h 2411"/>
                <a:gd name="T26" fmla="*/ 1033 w 2858"/>
                <a:gd name="T27" fmla="*/ 553 h 2411"/>
                <a:gd name="T28" fmla="*/ 793 w 2858"/>
                <a:gd name="T29" fmla="*/ 553 h 2411"/>
                <a:gd name="T30" fmla="*/ 793 w 2858"/>
                <a:gd name="T31" fmla="*/ 0 h 2411"/>
                <a:gd name="T32" fmla="*/ 0 w 2858"/>
                <a:gd name="T33" fmla="*/ 0 h 2411"/>
                <a:gd name="T34" fmla="*/ 0 w 2858"/>
                <a:gd name="T35" fmla="*/ 1434 h 2411"/>
                <a:gd name="T36" fmla="*/ 440 w 2858"/>
                <a:gd name="T37" fmla="*/ 1434 h 2411"/>
                <a:gd name="T38" fmla="*/ 618 w 2858"/>
                <a:gd name="T39" fmla="*/ 1434 h 2411"/>
                <a:gd name="T40" fmla="*/ 232 w 2858"/>
                <a:gd name="T41" fmla="*/ 234 h 2411"/>
                <a:gd name="T42" fmla="*/ 561 w 2858"/>
                <a:gd name="T43" fmla="*/ 234 h 2411"/>
                <a:gd name="T44" fmla="*/ 561 w 2858"/>
                <a:gd name="T45" fmla="*/ 785 h 2411"/>
                <a:gd name="T46" fmla="*/ 722 w 2858"/>
                <a:gd name="T47" fmla="*/ 785 h 2411"/>
                <a:gd name="T48" fmla="*/ 1265 w 2858"/>
                <a:gd name="T49" fmla="*/ 785 h 2411"/>
                <a:gd name="T50" fmla="*/ 1265 w 2858"/>
                <a:gd name="T51" fmla="*/ 234 h 2411"/>
                <a:gd name="T52" fmla="*/ 1593 w 2858"/>
                <a:gd name="T53" fmla="*/ 234 h 2411"/>
                <a:gd name="T54" fmla="*/ 1593 w 2858"/>
                <a:gd name="T55" fmla="*/ 785 h 2411"/>
                <a:gd name="T56" fmla="*/ 1752 w 2858"/>
                <a:gd name="T57" fmla="*/ 785 h 2411"/>
                <a:gd name="T58" fmla="*/ 2134 w 2858"/>
                <a:gd name="T59" fmla="*/ 785 h 2411"/>
                <a:gd name="T60" fmla="*/ 2296 w 2858"/>
                <a:gd name="T61" fmla="*/ 785 h 2411"/>
                <a:gd name="T62" fmla="*/ 2296 w 2858"/>
                <a:gd name="T63" fmla="*/ 234 h 2411"/>
                <a:gd name="T64" fmla="*/ 2624 w 2858"/>
                <a:gd name="T65" fmla="*/ 234 h 2411"/>
                <a:gd name="T66" fmla="*/ 2624 w 2858"/>
                <a:gd name="T67" fmla="*/ 1202 h 2411"/>
                <a:gd name="T68" fmla="*/ 2461 w 2858"/>
                <a:gd name="T69" fmla="*/ 1202 h 2411"/>
                <a:gd name="T70" fmla="*/ 2180 w 2858"/>
                <a:gd name="T71" fmla="*/ 1202 h 2411"/>
                <a:gd name="T72" fmla="*/ 2031 w 2858"/>
                <a:gd name="T73" fmla="*/ 1202 h 2411"/>
                <a:gd name="T74" fmla="*/ 1921 w 2858"/>
                <a:gd name="T75" fmla="*/ 2179 h 2411"/>
                <a:gd name="T76" fmla="*/ 935 w 2858"/>
                <a:gd name="T77" fmla="*/ 2179 h 2411"/>
                <a:gd name="T78" fmla="*/ 827 w 2858"/>
                <a:gd name="T79" fmla="*/ 1202 h 2411"/>
                <a:gd name="T80" fmla="*/ 678 w 2858"/>
                <a:gd name="T81" fmla="*/ 1202 h 2411"/>
                <a:gd name="T82" fmla="*/ 440 w 2858"/>
                <a:gd name="T83" fmla="*/ 1202 h 2411"/>
                <a:gd name="T84" fmla="*/ 232 w 2858"/>
                <a:gd name="T85" fmla="*/ 1202 h 2411"/>
                <a:gd name="T86" fmla="*/ 232 w 2858"/>
                <a:gd name="T87" fmla="*/ 234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8" h="2411">
                  <a:moveTo>
                    <a:pt x="618" y="1434"/>
                  </a:moveTo>
                  <a:lnTo>
                    <a:pt x="727" y="2411"/>
                  </a:lnTo>
                  <a:lnTo>
                    <a:pt x="2131" y="2411"/>
                  </a:lnTo>
                  <a:lnTo>
                    <a:pt x="2238" y="1434"/>
                  </a:lnTo>
                  <a:lnTo>
                    <a:pt x="2461" y="1434"/>
                  </a:lnTo>
                  <a:lnTo>
                    <a:pt x="2858" y="1434"/>
                  </a:lnTo>
                  <a:lnTo>
                    <a:pt x="2858" y="0"/>
                  </a:lnTo>
                  <a:lnTo>
                    <a:pt x="2063" y="0"/>
                  </a:lnTo>
                  <a:lnTo>
                    <a:pt x="2063" y="117"/>
                  </a:lnTo>
                  <a:lnTo>
                    <a:pt x="2063" y="553"/>
                  </a:lnTo>
                  <a:lnTo>
                    <a:pt x="1825" y="553"/>
                  </a:lnTo>
                  <a:lnTo>
                    <a:pt x="1825" y="0"/>
                  </a:lnTo>
                  <a:lnTo>
                    <a:pt x="1033" y="0"/>
                  </a:lnTo>
                  <a:lnTo>
                    <a:pt x="1033" y="553"/>
                  </a:lnTo>
                  <a:lnTo>
                    <a:pt x="793" y="553"/>
                  </a:lnTo>
                  <a:lnTo>
                    <a:pt x="793" y="0"/>
                  </a:lnTo>
                  <a:lnTo>
                    <a:pt x="0" y="0"/>
                  </a:lnTo>
                  <a:lnTo>
                    <a:pt x="0" y="1434"/>
                  </a:lnTo>
                  <a:lnTo>
                    <a:pt x="440" y="1434"/>
                  </a:lnTo>
                  <a:lnTo>
                    <a:pt x="618" y="1434"/>
                  </a:lnTo>
                  <a:close/>
                  <a:moveTo>
                    <a:pt x="232" y="234"/>
                  </a:moveTo>
                  <a:lnTo>
                    <a:pt x="561" y="234"/>
                  </a:lnTo>
                  <a:lnTo>
                    <a:pt x="561" y="785"/>
                  </a:lnTo>
                  <a:lnTo>
                    <a:pt x="722" y="785"/>
                  </a:lnTo>
                  <a:lnTo>
                    <a:pt x="1265" y="785"/>
                  </a:lnTo>
                  <a:lnTo>
                    <a:pt x="1265" y="234"/>
                  </a:lnTo>
                  <a:lnTo>
                    <a:pt x="1593" y="234"/>
                  </a:lnTo>
                  <a:lnTo>
                    <a:pt x="1593" y="785"/>
                  </a:lnTo>
                  <a:lnTo>
                    <a:pt x="1752" y="785"/>
                  </a:lnTo>
                  <a:lnTo>
                    <a:pt x="2134" y="785"/>
                  </a:lnTo>
                  <a:lnTo>
                    <a:pt x="2296" y="785"/>
                  </a:lnTo>
                  <a:lnTo>
                    <a:pt x="2296" y="234"/>
                  </a:lnTo>
                  <a:lnTo>
                    <a:pt x="2624" y="234"/>
                  </a:lnTo>
                  <a:lnTo>
                    <a:pt x="2624" y="1202"/>
                  </a:lnTo>
                  <a:lnTo>
                    <a:pt x="2461" y="1202"/>
                  </a:lnTo>
                  <a:lnTo>
                    <a:pt x="2180" y="1202"/>
                  </a:lnTo>
                  <a:lnTo>
                    <a:pt x="2031" y="1202"/>
                  </a:lnTo>
                  <a:lnTo>
                    <a:pt x="1921" y="2179"/>
                  </a:lnTo>
                  <a:lnTo>
                    <a:pt x="935" y="2179"/>
                  </a:lnTo>
                  <a:lnTo>
                    <a:pt x="827" y="1202"/>
                  </a:lnTo>
                  <a:lnTo>
                    <a:pt x="678" y="1202"/>
                  </a:lnTo>
                  <a:lnTo>
                    <a:pt x="440" y="1202"/>
                  </a:lnTo>
                  <a:lnTo>
                    <a:pt x="232" y="1202"/>
                  </a:lnTo>
                  <a:lnTo>
                    <a:pt x="23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0" name="Freeform 7"/>
            <p:cNvSpPr>
              <a:spLocks/>
            </p:cNvSpPr>
            <p:nvPr userDrawn="1"/>
          </p:nvSpPr>
          <p:spPr bwMode="black">
            <a:xfrm>
              <a:off x="6509048" y="1003383"/>
              <a:ext cx="761287" cy="761287"/>
            </a:xfrm>
            <a:custGeom>
              <a:avLst/>
              <a:gdLst>
                <a:gd name="T0" fmla="*/ 847 w 847"/>
                <a:gd name="T1" fmla="*/ 159 h 847"/>
                <a:gd name="T2" fmla="*/ 688 w 847"/>
                <a:gd name="T3" fmla="*/ 0 h 847"/>
                <a:gd name="T4" fmla="*/ 672 w 847"/>
                <a:gd name="T5" fmla="*/ 15 h 847"/>
                <a:gd name="T6" fmla="*/ 0 w 847"/>
                <a:gd name="T7" fmla="*/ 687 h 847"/>
                <a:gd name="T8" fmla="*/ 160 w 847"/>
                <a:gd name="T9" fmla="*/ 847 h 847"/>
                <a:gd name="T10" fmla="*/ 847 w 847"/>
                <a:gd name="T11" fmla="*/ 159 h 847"/>
              </a:gdLst>
              <a:ahLst/>
              <a:cxnLst>
                <a:cxn ang="0">
                  <a:pos x="T0" y="T1"/>
                </a:cxn>
                <a:cxn ang="0">
                  <a:pos x="T2" y="T3"/>
                </a:cxn>
                <a:cxn ang="0">
                  <a:pos x="T4" y="T5"/>
                </a:cxn>
                <a:cxn ang="0">
                  <a:pos x="T6" y="T7"/>
                </a:cxn>
                <a:cxn ang="0">
                  <a:pos x="T8" y="T9"/>
                </a:cxn>
                <a:cxn ang="0">
                  <a:pos x="T10" y="T11"/>
                </a:cxn>
              </a:cxnLst>
              <a:rect l="0" t="0" r="r" b="b"/>
              <a:pathLst>
                <a:path w="847" h="847">
                  <a:moveTo>
                    <a:pt x="847" y="159"/>
                  </a:moveTo>
                  <a:lnTo>
                    <a:pt x="688" y="0"/>
                  </a:lnTo>
                  <a:lnTo>
                    <a:pt x="672" y="15"/>
                  </a:lnTo>
                  <a:lnTo>
                    <a:pt x="0" y="687"/>
                  </a:lnTo>
                  <a:lnTo>
                    <a:pt x="160" y="847"/>
                  </a:lnTo>
                  <a:lnTo>
                    <a:pt x="847" y="159"/>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1" name="Freeform 8"/>
            <p:cNvSpPr>
              <a:spLocks/>
            </p:cNvSpPr>
            <p:nvPr userDrawn="1"/>
          </p:nvSpPr>
          <p:spPr bwMode="black">
            <a:xfrm>
              <a:off x="4910076" y="1003383"/>
              <a:ext cx="761287" cy="761287"/>
            </a:xfrm>
            <a:custGeom>
              <a:avLst/>
              <a:gdLst>
                <a:gd name="T0" fmla="*/ 687 w 847"/>
                <a:gd name="T1" fmla="*/ 847 h 847"/>
                <a:gd name="T2" fmla="*/ 847 w 847"/>
                <a:gd name="T3" fmla="*/ 687 h 847"/>
                <a:gd name="T4" fmla="*/ 161 w 847"/>
                <a:gd name="T5" fmla="*/ 0 h 847"/>
                <a:gd name="T6" fmla="*/ 0 w 847"/>
                <a:gd name="T7" fmla="*/ 159 h 847"/>
                <a:gd name="T8" fmla="*/ 16 w 847"/>
                <a:gd name="T9" fmla="*/ 175 h 847"/>
                <a:gd name="T10" fmla="*/ 687 w 847"/>
                <a:gd name="T11" fmla="*/ 847 h 847"/>
              </a:gdLst>
              <a:ahLst/>
              <a:cxnLst>
                <a:cxn ang="0">
                  <a:pos x="T0" y="T1"/>
                </a:cxn>
                <a:cxn ang="0">
                  <a:pos x="T2" y="T3"/>
                </a:cxn>
                <a:cxn ang="0">
                  <a:pos x="T4" y="T5"/>
                </a:cxn>
                <a:cxn ang="0">
                  <a:pos x="T6" y="T7"/>
                </a:cxn>
                <a:cxn ang="0">
                  <a:pos x="T8" y="T9"/>
                </a:cxn>
                <a:cxn ang="0">
                  <a:pos x="T10" y="T11"/>
                </a:cxn>
              </a:cxnLst>
              <a:rect l="0" t="0" r="r" b="b"/>
              <a:pathLst>
                <a:path w="847" h="847">
                  <a:moveTo>
                    <a:pt x="687" y="847"/>
                  </a:moveTo>
                  <a:lnTo>
                    <a:pt x="847" y="687"/>
                  </a:lnTo>
                  <a:lnTo>
                    <a:pt x="161" y="0"/>
                  </a:lnTo>
                  <a:lnTo>
                    <a:pt x="0" y="159"/>
                  </a:lnTo>
                  <a:lnTo>
                    <a:pt x="16" y="175"/>
                  </a:lnTo>
                  <a:lnTo>
                    <a:pt x="687" y="847"/>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2" name="Freeform 9"/>
            <p:cNvSpPr>
              <a:spLocks/>
            </p:cNvSpPr>
            <p:nvPr userDrawn="1"/>
          </p:nvSpPr>
          <p:spPr bwMode="black">
            <a:xfrm>
              <a:off x="5985046" y="734641"/>
              <a:ext cx="203130" cy="870941"/>
            </a:xfrm>
            <a:custGeom>
              <a:avLst/>
              <a:gdLst>
                <a:gd name="T0" fmla="*/ 226 w 226"/>
                <a:gd name="T1" fmla="*/ 0 h 969"/>
                <a:gd name="T2" fmla="*/ 0 w 226"/>
                <a:gd name="T3" fmla="*/ 0 h 969"/>
                <a:gd name="T4" fmla="*/ 0 w 226"/>
                <a:gd name="T5" fmla="*/ 19 h 969"/>
                <a:gd name="T6" fmla="*/ 0 w 226"/>
                <a:gd name="T7" fmla="*/ 969 h 969"/>
                <a:gd name="T8" fmla="*/ 226 w 226"/>
                <a:gd name="T9" fmla="*/ 969 h 969"/>
                <a:gd name="T10" fmla="*/ 226 w 226"/>
                <a:gd name="T11" fmla="*/ 0 h 969"/>
              </a:gdLst>
              <a:ahLst/>
              <a:cxnLst>
                <a:cxn ang="0">
                  <a:pos x="T0" y="T1"/>
                </a:cxn>
                <a:cxn ang="0">
                  <a:pos x="T2" y="T3"/>
                </a:cxn>
                <a:cxn ang="0">
                  <a:pos x="T4" y="T5"/>
                </a:cxn>
                <a:cxn ang="0">
                  <a:pos x="T6" y="T7"/>
                </a:cxn>
                <a:cxn ang="0">
                  <a:pos x="T8" y="T9"/>
                </a:cxn>
                <a:cxn ang="0">
                  <a:pos x="T10" y="T11"/>
                </a:cxn>
              </a:cxnLst>
              <a:rect l="0" t="0" r="r" b="b"/>
              <a:pathLst>
                <a:path w="226" h="969">
                  <a:moveTo>
                    <a:pt x="226" y="0"/>
                  </a:moveTo>
                  <a:lnTo>
                    <a:pt x="0" y="0"/>
                  </a:lnTo>
                  <a:lnTo>
                    <a:pt x="0" y="19"/>
                  </a:lnTo>
                  <a:lnTo>
                    <a:pt x="0" y="969"/>
                  </a:lnTo>
                  <a:lnTo>
                    <a:pt x="226" y="969"/>
                  </a:lnTo>
                  <a:lnTo>
                    <a:pt x="226" y="0"/>
                  </a:lnTo>
                  <a:close/>
                </a:path>
              </a:pathLst>
            </a:custGeom>
            <a:solidFill>
              <a:srgbClr val="FE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3" name="Freeform 6"/>
            <p:cNvSpPr>
              <a:spLocks noEditPoints="1"/>
            </p:cNvSpPr>
            <p:nvPr userDrawn="1"/>
          </p:nvSpPr>
          <p:spPr bwMode="black">
            <a:xfrm>
              <a:off x="4796285" y="2225184"/>
              <a:ext cx="2578857" cy="2173393"/>
            </a:xfrm>
            <a:custGeom>
              <a:avLst/>
              <a:gdLst>
                <a:gd name="T0" fmla="*/ 887 w 4096"/>
                <a:gd name="T1" fmla="*/ 2054 h 3452"/>
                <a:gd name="T2" fmla="*/ 1042 w 4096"/>
                <a:gd name="T3" fmla="*/ 3452 h 3452"/>
                <a:gd name="T4" fmla="*/ 3054 w 4096"/>
                <a:gd name="T5" fmla="*/ 3452 h 3452"/>
                <a:gd name="T6" fmla="*/ 3209 w 4096"/>
                <a:gd name="T7" fmla="*/ 2054 h 3452"/>
                <a:gd name="T8" fmla="*/ 3526 w 4096"/>
                <a:gd name="T9" fmla="*/ 2054 h 3452"/>
                <a:gd name="T10" fmla="*/ 4096 w 4096"/>
                <a:gd name="T11" fmla="*/ 2054 h 3452"/>
                <a:gd name="T12" fmla="*/ 4096 w 4096"/>
                <a:gd name="T13" fmla="*/ 0 h 3452"/>
                <a:gd name="T14" fmla="*/ 2958 w 4096"/>
                <a:gd name="T15" fmla="*/ 0 h 3452"/>
                <a:gd name="T16" fmla="*/ 2958 w 4096"/>
                <a:gd name="T17" fmla="*/ 165 h 3452"/>
                <a:gd name="T18" fmla="*/ 2958 w 4096"/>
                <a:gd name="T19" fmla="*/ 791 h 3452"/>
                <a:gd name="T20" fmla="*/ 2616 w 4096"/>
                <a:gd name="T21" fmla="*/ 791 h 3452"/>
                <a:gd name="T22" fmla="*/ 2616 w 4096"/>
                <a:gd name="T23" fmla="*/ 0 h 3452"/>
                <a:gd name="T24" fmla="*/ 1480 w 4096"/>
                <a:gd name="T25" fmla="*/ 0 h 3452"/>
                <a:gd name="T26" fmla="*/ 1480 w 4096"/>
                <a:gd name="T27" fmla="*/ 791 h 3452"/>
                <a:gd name="T28" fmla="*/ 1138 w 4096"/>
                <a:gd name="T29" fmla="*/ 791 h 3452"/>
                <a:gd name="T30" fmla="*/ 1138 w 4096"/>
                <a:gd name="T31" fmla="*/ 0 h 3452"/>
                <a:gd name="T32" fmla="*/ 0 w 4096"/>
                <a:gd name="T33" fmla="*/ 0 h 3452"/>
                <a:gd name="T34" fmla="*/ 0 w 4096"/>
                <a:gd name="T35" fmla="*/ 2054 h 3452"/>
                <a:gd name="T36" fmla="*/ 631 w 4096"/>
                <a:gd name="T37" fmla="*/ 2054 h 3452"/>
                <a:gd name="T38" fmla="*/ 887 w 4096"/>
                <a:gd name="T39" fmla="*/ 2054 h 3452"/>
                <a:gd name="T40" fmla="*/ 334 w 4096"/>
                <a:gd name="T41" fmla="*/ 332 h 3452"/>
                <a:gd name="T42" fmla="*/ 804 w 4096"/>
                <a:gd name="T43" fmla="*/ 332 h 3452"/>
                <a:gd name="T44" fmla="*/ 804 w 4096"/>
                <a:gd name="T45" fmla="*/ 1123 h 3452"/>
                <a:gd name="T46" fmla="*/ 1036 w 4096"/>
                <a:gd name="T47" fmla="*/ 1123 h 3452"/>
                <a:gd name="T48" fmla="*/ 1812 w 4096"/>
                <a:gd name="T49" fmla="*/ 1123 h 3452"/>
                <a:gd name="T50" fmla="*/ 1812 w 4096"/>
                <a:gd name="T51" fmla="*/ 332 h 3452"/>
                <a:gd name="T52" fmla="*/ 2284 w 4096"/>
                <a:gd name="T53" fmla="*/ 332 h 3452"/>
                <a:gd name="T54" fmla="*/ 2284 w 4096"/>
                <a:gd name="T55" fmla="*/ 1123 h 3452"/>
                <a:gd name="T56" fmla="*/ 2513 w 4096"/>
                <a:gd name="T57" fmla="*/ 1123 h 3452"/>
                <a:gd name="T58" fmla="*/ 3060 w 4096"/>
                <a:gd name="T59" fmla="*/ 1123 h 3452"/>
                <a:gd name="T60" fmla="*/ 3292 w 4096"/>
                <a:gd name="T61" fmla="*/ 1123 h 3452"/>
                <a:gd name="T62" fmla="*/ 3292 w 4096"/>
                <a:gd name="T63" fmla="*/ 332 h 3452"/>
                <a:gd name="T64" fmla="*/ 3762 w 4096"/>
                <a:gd name="T65" fmla="*/ 332 h 3452"/>
                <a:gd name="T66" fmla="*/ 3762 w 4096"/>
                <a:gd name="T67" fmla="*/ 1720 h 3452"/>
                <a:gd name="T68" fmla="*/ 3526 w 4096"/>
                <a:gd name="T69" fmla="*/ 1720 h 3452"/>
                <a:gd name="T70" fmla="*/ 3125 w 4096"/>
                <a:gd name="T71" fmla="*/ 1720 h 3452"/>
                <a:gd name="T72" fmla="*/ 2910 w 4096"/>
                <a:gd name="T73" fmla="*/ 1720 h 3452"/>
                <a:gd name="T74" fmla="*/ 2754 w 4096"/>
                <a:gd name="T75" fmla="*/ 3120 h 3452"/>
                <a:gd name="T76" fmla="*/ 1342 w 4096"/>
                <a:gd name="T77" fmla="*/ 3120 h 3452"/>
                <a:gd name="T78" fmla="*/ 1184 w 4096"/>
                <a:gd name="T79" fmla="*/ 1720 h 3452"/>
                <a:gd name="T80" fmla="*/ 971 w 4096"/>
                <a:gd name="T81" fmla="*/ 1720 h 3452"/>
                <a:gd name="T82" fmla="*/ 631 w 4096"/>
                <a:gd name="T83" fmla="*/ 1720 h 3452"/>
                <a:gd name="T84" fmla="*/ 334 w 4096"/>
                <a:gd name="T85" fmla="*/ 1720 h 3452"/>
                <a:gd name="T86" fmla="*/ 334 w 4096"/>
                <a:gd name="T87" fmla="*/ 332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6" h="3452">
                  <a:moveTo>
                    <a:pt x="887" y="2054"/>
                  </a:moveTo>
                  <a:lnTo>
                    <a:pt x="1042" y="3452"/>
                  </a:lnTo>
                  <a:lnTo>
                    <a:pt x="3054" y="3452"/>
                  </a:lnTo>
                  <a:lnTo>
                    <a:pt x="3209" y="2054"/>
                  </a:lnTo>
                  <a:lnTo>
                    <a:pt x="3526" y="2054"/>
                  </a:lnTo>
                  <a:lnTo>
                    <a:pt x="4096" y="2054"/>
                  </a:lnTo>
                  <a:lnTo>
                    <a:pt x="4096" y="0"/>
                  </a:lnTo>
                  <a:lnTo>
                    <a:pt x="2958" y="0"/>
                  </a:lnTo>
                  <a:lnTo>
                    <a:pt x="2958" y="165"/>
                  </a:lnTo>
                  <a:lnTo>
                    <a:pt x="2958" y="791"/>
                  </a:lnTo>
                  <a:lnTo>
                    <a:pt x="2616" y="791"/>
                  </a:lnTo>
                  <a:lnTo>
                    <a:pt x="2616" y="0"/>
                  </a:lnTo>
                  <a:lnTo>
                    <a:pt x="1480" y="0"/>
                  </a:lnTo>
                  <a:lnTo>
                    <a:pt x="1480" y="791"/>
                  </a:lnTo>
                  <a:lnTo>
                    <a:pt x="1138" y="791"/>
                  </a:lnTo>
                  <a:lnTo>
                    <a:pt x="1138" y="0"/>
                  </a:lnTo>
                  <a:lnTo>
                    <a:pt x="0" y="0"/>
                  </a:lnTo>
                  <a:lnTo>
                    <a:pt x="0" y="2054"/>
                  </a:lnTo>
                  <a:lnTo>
                    <a:pt x="631" y="2054"/>
                  </a:lnTo>
                  <a:lnTo>
                    <a:pt x="887" y="2054"/>
                  </a:lnTo>
                  <a:close/>
                  <a:moveTo>
                    <a:pt x="334" y="332"/>
                  </a:moveTo>
                  <a:lnTo>
                    <a:pt x="804" y="332"/>
                  </a:lnTo>
                  <a:lnTo>
                    <a:pt x="804" y="1123"/>
                  </a:lnTo>
                  <a:lnTo>
                    <a:pt x="1036" y="1123"/>
                  </a:lnTo>
                  <a:lnTo>
                    <a:pt x="1812" y="1123"/>
                  </a:lnTo>
                  <a:lnTo>
                    <a:pt x="1812" y="332"/>
                  </a:lnTo>
                  <a:lnTo>
                    <a:pt x="2284" y="332"/>
                  </a:lnTo>
                  <a:lnTo>
                    <a:pt x="2284" y="1123"/>
                  </a:lnTo>
                  <a:lnTo>
                    <a:pt x="2513" y="1123"/>
                  </a:lnTo>
                  <a:lnTo>
                    <a:pt x="3060" y="1123"/>
                  </a:lnTo>
                  <a:lnTo>
                    <a:pt x="3292" y="1123"/>
                  </a:lnTo>
                  <a:lnTo>
                    <a:pt x="3292" y="332"/>
                  </a:lnTo>
                  <a:lnTo>
                    <a:pt x="3762" y="332"/>
                  </a:lnTo>
                  <a:lnTo>
                    <a:pt x="3762" y="1720"/>
                  </a:lnTo>
                  <a:lnTo>
                    <a:pt x="3526" y="1720"/>
                  </a:lnTo>
                  <a:lnTo>
                    <a:pt x="3125" y="1720"/>
                  </a:lnTo>
                  <a:lnTo>
                    <a:pt x="2910" y="1720"/>
                  </a:lnTo>
                  <a:lnTo>
                    <a:pt x="2754" y="3120"/>
                  </a:lnTo>
                  <a:lnTo>
                    <a:pt x="1342" y="3120"/>
                  </a:lnTo>
                  <a:lnTo>
                    <a:pt x="1184" y="1720"/>
                  </a:lnTo>
                  <a:lnTo>
                    <a:pt x="971" y="1720"/>
                  </a:lnTo>
                  <a:lnTo>
                    <a:pt x="631" y="1720"/>
                  </a:lnTo>
                  <a:lnTo>
                    <a:pt x="334" y="1720"/>
                  </a:lnTo>
                  <a:lnTo>
                    <a:pt x="334" y="3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4" name="Freeform 7"/>
            <p:cNvSpPr>
              <a:spLocks/>
            </p:cNvSpPr>
            <p:nvPr userDrawn="1"/>
          </p:nvSpPr>
          <p:spPr bwMode="black">
            <a:xfrm>
              <a:off x="4463854" y="5526827"/>
              <a:ext cx="467796" cy="474721"/>
            </a:xfrm>
            <a:custGeom>
              <a:avLst/>
              <a:gdLst>
                <a:gd name="T0" fmla="*/ 372 w 743"/>
                <a:gd name="T1" fmla="*/ 349 h 754"/>
                <a:gd name="T2" fmla="*/ 368 w 743"/>
                <a:gd name="T3" fmla="*/ 349 h 754"/>
                <a:gd name="T4" fmla="*/ 199 w 743"/>
                <a:gd name="T5" fmla="*/ 0 h 754"/>
                <a:gd name="T6" fmla="*/ 0 w 743"/>
                <a:gd name="T7" fmla="*/ 0 h 754"/>
                <a:gd name="T8" fmla="*/ 276 w 743"/>
                <a:gd name="T9" fmla="*/ 522 h 754"/>
                <a:gd name="T10" fmla="*/ 276 w 743"/>
                <a:gd name="T11" fmla="*/ 754 h 754"/>
                <a:gd name="T12" fmla="*/ 464 w 743"/>
                <a:gd name="T13" fmla="*/ 754 h 754"/>
                <a:gd name="T14" fmla="*/ 464 w 743"/>
                <a:gd name="T15" fmla="*/ 522 h 754"/>
                <a:gd name="T16" fmla="*/ 743 w 743"/>
                <a:gd name="T17" fmla="*/ 0 h 754"/>
                <a:gd name="T18" fmla="*/ 541 w 743"/>
                <a:gd name="T19" fmla="*/ 0 h 754"/>
                <a:gd name="T20" fmla="*/ 372 w 743"/>
                <a:gd name="T21" fmla="*/ 34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754">
                  <a:moveTo>
                    <a:pt x="372" y="349"/>
                  </a:moveTo>
                  <a:lnTo>
                    <a:pt x="368" y="349"/>
                  </a:lnTo>
                  <a:lnTo>
                    <a:pt x="199" y="0"/>
                  </a:lnTo>
                  <a:lnTo>
                    <a:pt x="0" y="0"/>
                  </a:lnTo>
                  <a:lnTo>
                    <a:pt x="276" y="522"/>
                  </a:lnTo>
                  <a:lnTo>
                    <a:pt x="276" y="754"/>
                  </a:lnTo>
                  <a:lnTo>
                    <a:pt x="464" y="754"/>
                  </a:lnTo>
                  <a:lnTo>
                    <a:pt x="464" y="522"/>
                  </a:lnTo>
                  <a:lnTo>
                    <a:pt x="743" y="0"/>
                  </a:lnTo>
                  <a:lnTo>
                    <a:pt x="541" y="0"/>
                  </a:lnTo>
                  <a:lnTo>
                    <a:pt x="372"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5" name="Freeform 8"/>
            <p:cNvSpPr>
              <a:spLocks/>
            </p:cNvSpPr>
            <p:nvPr userDrawn="1"/>
          </p:nvSpPr>
          <p:spPr bwMode="black">
            <a:xfrm>
              <a:off x="4962500" y="5526827"/>
              <a:ext cx="308506" cy="474721"/>
            </a:xfrm>
            <a:custGeom>
              <a:avLst/>
              <a:gdLst>
                <a:gd name="T0" fmla="*/ 179 w 490"/>
                <a:gd name="T1" fmla="*/ 0 h 754"/>
                <a:gd name="T2" fmla="*/ 0 w 490"/>
                <a:gd name="T3" fmla="*/ 0 h 754"/>
                <a:gd name="T4" fmla="*/ 0 w 490"/>
                <a:gd name="T5" fmla="*/ 754 h 754"/>
                <a:gd name="T6" fmla="*/ 490 w 490"/>
                <a:gd name="T7" fmla="*/ 754 h 754"/>
                <a:gd name="T8" fmla="*/ 490 w 490"/>
                <a:gd name="T9" fmla="*/ 595 h 754"/>
                <a:gd name="T10" fmla="*/ 179 w 490"/>
                <a:gd name="T11" fmla="*/ 595 h 754"/>
                <a:gd name="T12" fmla="*/ 179 w 490"/>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490" h="754">
                  <a:moveTo>
                    <a:pt x="179" y="0"/>
                  </a:moveTo>
                  <a:lnTo>
                    <a:pt x="0" y="0"/>
                  </a:lnTo>
                  <a:lnTo>
                    <a:pt x="0" y="754"/>
                  </a:lnTo>
                  <a:lnTo>
                    <a:pt x="490" y="754"/>
                  </a:lnTo>
                  <a:lnTo>
                    <a:pt x="490" y="595"/>
                  </a:lnTo>
                  <a:lnTo>
                    <a:pt x="179" y="595"/>
                  </a:ln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6" name="Rectangle 9"/>
            <p:cNvSpPr>
              <a:spLocks noChangeArrowheads="1"/>
            </p:cNvSpPr>
            <p:nvPr userDrawn="1"/>
          </p:nvSpPr>
          <p:spPr bwMode="black">
            <a:xfrm>
              <a:off x="5326411"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7" name="Freeform 10"/>
            <p:cNvSpPr>
              <a:spLocks noEditPoints="1"/>
            </p:cNvSpPr>
            <p:nvPr userDrawn="1"/>
          </p:nvSpPr>
          <p:spPr bwMode="black">
            <a:xfrm>
              <a:off x="5506478" y="5526827"/>
              <a:ext cx="363911" cy="474721"/>
            </a:xfrm>
            <a:custGeom>
              <a:avLst/>
              <a:gdLst>
                <a:gd name="T0" fmla="*/ 139 w 578"/>
                <a:gd name="T1" fmla="*/ 0 h 754"/>
                <a:gd name="T2" fmla="*/ 0 w 578"/>
                <a:gd name="T3" fmla="*/ 138 h 754"/>
                <a:gd name="T4" fmla="*/ 0 w 578"/>
                <a:gd name="T5" fmla="*/ 616 h 754"/>
                <a:gd name="T6" fmla="*/ 139 w 578"/>
                <a:gd name="T7" fmla="*/ 754 h 754"/>
                <a:gd name="T8" fmla="*/ 440 w 578"/>
                <a:gd name="T9" fmla="*/ 754 h 754"/>
                <a:gd name="T10" fmla="*/ 578 w 578"/>
                <a:gd name="T11" fmla="*/ 616 h 754"/>
                <a:gd name="T12" fmla="*/ 578 w 578"/>
                <a:gd name="T13" fmla="*/ 138 h 754"/>
                <a:gd name="T14" fmla="*/ 440 w 578"/>
                <a:gd name="T15" fmla="*/ 0 h 754"/>
                <a:gd name="T16" fmla="*/ 139 w 578"/>
                <a:gd name="T17" fmla="*/ 0 h 754"/>
                <a:gd name="T18" fmla="*/ 400 w 578"/>
                <a:gd name="T19" fmla="*/ 560 h 754"/>
                <a:gd name="T20" fmla="*/ 367 w 578"/>
                <a:gd name="T21" fmla="*/ 595 h 754"/>
                <a:gd name="T22" fmla="*/ 212 w 578"/>
                <a:gd name="T23" fmla="*/ 595 h 754"/>
                <a:gd name="T24" fmla="*/ 179 w 578"/>
                <a:gd name="T25" fmla="*/ 560 h 754"/>
                <a:gd name="T26" fmla="*/ 179 w 578"/>
                <a:gd name="T27" fmla="*/ 194 h 754"/>
                <a:gd name="T28" fmla="*/ 212 w 578"/>
                <a:gd name="T29" fmla="*/ 159 h 754"/>
                <a:gd name="T30" fmla="*/ 367 w 578"/>
                <a:gd name="T31" fmla="*/ 159 h 754"/>
                <a:gd name="T32" fmla="*/ 400 w 578"/>
                <a:gd name="T33" fmla="*/ 194 h 754"/>
                <a:gd name="T34" fmla="*/ 400 w 578"/>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4">
                  <a:moveTo>
                    <a:pt x="139" y="0"/>
                  </a:moveTo>
                  <a:lnTo>
                    <a:pt x="0" y="138"/>
                  </a:lnTo>
                  <a:lnTo>
                    <a:pt x="0" y="616"/>
                  </a:lnTo>
                  <a:lnTo>
                    <a:pt x="139" y="754"/>
                  </a:lnTo>
                  <a:lnTo>
                    <a:pt x="440" y="754"/>
                  </a:lnTo>
                  <a:lnTo>
                    <a:pt x="578" y="616"/>
                  </a:lnTo>
                  <a:lnTo>
                    <a:pt x="578" y="138"/>
                  </a:lnTo>
                  <a:lnTo>
                    <a:pt x="440" y="0"/>
                  </a:lnTo>
                  <a:lnTo>
                    <a:pt x="139" y="0"/>
                  </a:lnTo>
                  <a:close/>
                  <a:moveTo>
                    <a:pt x="400" y="560"/>
                  </a:moveTo>
                  <a:lnTo>
                    <a:pt x="367" y="595"/>
                  </a:lnTo>
                  <a:lnTo>
                    <a:pt x="212" y="595"/>
                  </a:lnTo>
                  <a:lnTo>
                    <a:pt x="179" y="560"/>
                  </a:lnTo>
                  <a:lnTo>
                    <a:pt x="179"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8" name="Freeform 11"/>
            <p:cNvSpPr>
              <a:spLocks noEditPoints="1"/>
            </p:cNvSpPr>
            <p:nvPr userDrawn="1"/>
          </p:nvSpPr>
          <p:spPr bwMode="black">
            <a:xfrm>
              <a:off x="5939645" y="5526827"/>
              <a:ext cx="363911" cy="474721"/>
            </a:xfrm>
            <a:custGeom>
              <a:avLst/>
              <a:gdLst>
                <a:gd name="T0" fmla="*/ 0 w 578"/>
                <a:gd name="T1" fmla="*/ 0 h 754"/>
                <a:gd name="T2" fmla="*/ 0 w 578"/>
                <a:gd name="T3" fmla="*/ 754 h 754"/>
                <a:gd name="T4" fmla="*/ 178 w 578"/>
                <a:gd name="T5" fmla="*/ 754 h 754"/>
                <a:gd name="T6" fmla="*/ 178 w 578"/>
                <a:gd name="T7" fmla="*/ 535 h 754"/>
                <a:gd name="T8" fmla="*/ 439 w 578"/>
                <a:gd name="T9" fmla="*/ 535 h 754"/>
                <a:gd name="T10" fmla="*/ 578 w 578"/>
                <a:gd name="T11" fmla="*/ 397 h 754"/>
                <a:gd name="T12" fmla="*/ 578 w 578"/>
                <a:gd name="T13" fmla="*/ 138 h 754"/>
                <a:gd name="T14" fmla="*/ 439 w 578"/>
                <a:gd name="T15" fmla="*/ 0 h 754"/>
                <a:gd name="T16" fmla="*/ 0 w 578"/>
                <a:gd name="T17" fmla="*/ 0 h 754"/>
                <a:gd name="T18" fmla="*/ 399 w 578"/>
                <a:gd name="T19" fmla="*/ 343 h 754"/>
                <a:gd name="T20" fmla="*/ 368 w 578"/>
                <a:gd name="T21" fmla="*/ 376 h 754"/>
                <a:gd name="T22" fmla="*/ 178 w 578"/>
                <a:gd name="T23" fmla="*/ 376 h 754"/>
                <a:gd name="T24" fmla="*/ 178 w 578"/>
                <a:gd name="T25" fmla="*/ 159 h 754"/>
                <a:gd name="T26" fmla="*/ 366 w 578"/>
                <a:gd name="T27" fmla="*/ 159 h 754"/>
                <a:gd name="T28" fmla="*/ 399 w 578"/>
                <a:gd name="T29" fmla="*/ 194 h 754"/>
                <a:gd name="T30" fmla="*/ 399 w 578"/>
                <a:gd name="T31" fmla="*/ 34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754">
                  <a:moveTo>
                    <a:pt x="0" y="0"/>
                  </a:moveTo>
                  <a:lnTo>
                    <a:pt x="0" y="754"/>
                  </a:lnTo>
                  <a:lnTo>
                    <a:pt x="178" y="754"/>
                  </a:lnTo>
                  <a:lnTo>
                    <a:pt x="178" y="535"/>
                  </a:lnTo>
                  <a:lnTo>
                    <a:pt x="439" y="535"/>
                  </a:lnTo>
                  <a:lnTo>
                    <a:pt x="578" y="397"/>
                  </a:lnTo>
                  <a:lnTo>
                    <a:pt x="578" y="138"/>
                  </a:lnTo>
                  <a:lnTo>
                    <a:pt x="439" y="0"/>
                  </a:lnTo>
                  <a:lnTo>
                    <a:pt x="0" y="0"/>
                  </a:lnTo>
                  <a:close/>
                  <a:moveTo>
                    <a:pt x="399" y="343"/>
                  </a:moveTo>
                  <a:lnTo>
                    <a:pt x="368" y="376"/>
                  </a:lnTo>
                  <a:lnTo>
                    <a:pt x="178" y="376"/>
                  </a:lnTo>
                  <a:lnTo>
                    <a:pt x="178" y="159"/>
                  </a:lnTo>
                  <a:lnTo>
                    <a:pt x="366" y="159"/>
                  </a:lnTo>
                  <a:lnTo>
                    <a:pt x="399" y="194"/>
                  </a:lnTo>
                  <a:lnTo>
                    <a:pt x="399"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39" name="Rectangle 12"/>
            <p:cNvSpPr>
              <a:spLocks noChangeArrowheads="1"/>
            </p:cNvSpPr>
            <p:nvPr userDrawn="1"/>
          </p:nvSpPr>
          <p:spPr bwMode="black">
            <a:xfrm>
              <a:off x="6365887" y="5526827"/>
              <a:ext cx="111440" cy="4747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0" name="Freeform 13"/>
            <p:cNvSpPr>
              <a:spLocks/>
            </p:cNvSpPr>
            <p:nvPr userDrawn="1"/>
          </p:nvSpPr>
          <p:spPr bwMode="black">
            <a:xfrm>
              <a:off x="6536510" y="5526827"/>
              <a:ext cx="358874" cy="474721"/>
            </a:xfrm>
            <a:custGeom>
              <a:avLst/>
              <a:gdLst>
                <a:gd name="T0" fmla="*/ 192 w 570"/>
                <a:gd name="T1" fmla="*/ 265 h 754"/>
                <a:gd name="T2" fmla="*/ 192 w 570"/>
                <a:gd name="T3" fmla="*/ 194 h 754"/>
                <a:gd name="T4" fmla="*/ 227 w 570"/>
                <a:gd name="T5" fmla="*/ 159 h 754"/>
                <a:gd name="T6" fmla="*/ 555 w 570"/>
                <a:gd name="T7" fmla="*/ 159 h 754"/>
                <a:gd name="T8" fmla="*/ 555 w 570"/>
                <a:gd name="T9" fmla="*/ 0 h 754"/>
                <a:gd name="T10" fmla="*/ 154 w 570"/>
                <a:gd name="T11" fmla="*/ 0 h 754"/>
                <a:gd name="T12" fmla="*/ 15 w 570"/>
                <a:gd name="T13" fmla="*/ 138 h 754"/>
                <a:gd name="T14" fmla="*/ 15 w 570"/>
                <a:gd name="T15" fmla="*/ 315 h 754"/>
                <a:gd name="T16" fmla="*/ 94 w 570"/>
                <a:gd name="T17" fmla="*/ 409 h 754"/>
                <a:gd name="T18" fmla="*/ 392 w 570"/>
                <a:gd name="T19" fmla="*/ 489 h 754"/>
                <a:gd name="T20" fmla="*/ 392 w 570"/>
                <a:gd name="T21" fmla="*/ 560 h 754"/>
                <a:gd name="T22" fmla="*/ 359 w 570"/>
                <a:gd name="T23" fmla="*/ 595 h 754"/>
                <a:gd name="T24" fmla="*/ 0 w 570"/>
                <a:gd name="T25" fmla="*/ 595 h 754"/>
                <a:gd name="T26" fmla="*/ 0 w 570"/>
                <a:gd name="T27" fmla="*/ 754 h 754"/>
                <a:gd name="T28" fmla="*/ 432 w 570"/>
                <a:gd name="T29" fmla="*/ 754 h 754"/>
                <a:gd name="T30" fmla="*/ 570 w 570"/>
                <a:gd name="T31" fmla="*/ 616 h 754"/>
                <a:gd name="T32" fmla="*/ 570 w 570"/>
                <a:gd name="T33" fmla="*/ 439 h 754"/>
                <a:gd name="T34" fmla="*/ 492 w 570"/>
                <a:gd name="T35" fmla="*/ 345 h 754"/>
                <a:gd name="T36" fmla="*/ 192 w 570"/>
                <a:gd name="T37" fmla="*/ 26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0" h="754">
                  <a:moveTo>
                    <a:pt x="192" y="265"/>
                  </a:moveTo>
                  <a:lnTo>
                    <a:pt x="192" y="194"/>
                  </a:lnTo>
                  <a:lnTo>
                    <a:pt x="227" y="159"/>
                  </a:lnTo>
                  <a:lnTo>
                    <a:pt x="555" y="159"/>
                  </a:lnTo>
                  <a:lnTo>
                    <a:pt x="555" y="0"/>
                  </a:lnTo>
                  <a:lnTo>
                    <a:pt x="154" y="0"/>
                  </a:lnTo>
                  <a:lnTo>
                    <a:pt x="15" y="138"/>
                  </a:lnTo>
                  <a:lnTo>
                    <a:pt x="15" y="315"/>
                  </a:lnTo>
                  <a:lnTo>
                    <a:pt x="94" y="409"/>
                  </a:lnTo>
                  <a:lnTo>
                    <a:pt x="392" y="489"/>
                  </a:lnTo>
                  <a:lnTo>
                    <a:pt x="392" y="560"/>
                  </a:lnTo>
                  <a:lnTo>
                    <a:pt x="359" y="595"/>
                  </a:lnTo>
                  <a:lnTo>
                    <a:pt x="0" y="595"/>
                  </a:lnTo>
                  <a:lnTo>
                    <a:pt x="0" y="754"/>
                  </a:lnTo>
                  <a:lnTo>
                    <a:pt x="432" y="754"/>
                  </a:lnTo>
                  <a:lnTo>
                    <a:pt x="570" y="616"/>
                  </a:lnTo>
                  <a:lnTo>
                    <a:pt x="570" y="439"/>
                  </a:lnTo>
                  <a:lnTo>
                    <a:pt x="492" y="345"/>
                  </a:lnTo>
                  <a:lnTo>
                    <a:pt x="192"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1" name="Freeform 14"/>
            <p:cNvSpPr>
              <a:spLocks/>
            </p:cNvSpPr>
            <p:nvPr userDrawn="1"/>
          </p:nvSpPr>
          <p:spPr bwMode="black">
            <a:xfrm>
              <a:off x="6925605" y="5526827"/>
              <a:ext cx="378392" cy="474721"/>
            </a:xfrm>
            <a:custGeom>
              <a:avLst/>
              <a:gdLst>
                <a:gd name="T0" fmla="*/ 0 w 601"/>
                <a:gd name="T1" fmla="*/ 159 h 754"/>
                <a:gd name="T2" fmla="*/ 211 w 601"/>
                <a:gd name="T3" fmla="*/ 159 h 754"/>
                <a:gd name="T4" fmla="*/ 211 w 601"/>
                <a:gd name="T5" fmla="*/ 754 h 754"/>
                <a:gd name="T6" fmla="*/ 390 w 601"/>
                <a:gd name="T7" fmla="*/ 754 h 754"/>
                <a:gd name="T8" fmla="*/ 390 w 601"/>
                <a:gd name="T9" fmla="*/ 159 h 754"/>
                <a:gd name="T10" fmla="*/ 601 w 601"/>
                <a:gd name="T11" fmla="*/ 159 h 754"/>
                <a:gd name="T12" fmla="*/ 601 w 601"/>
                <a:gd name="T13" fmla="*/ 0 h 754"/>
                <a:gd name="T14" fmla="*/ 0 w 601"/>
                <a:gd name="T15" fmla="*/ 0 h 754"/>
                <a:gd name="T16" fmla="*/ 0 w 601"/>
                <a:gd name="T17" fmla="*/ 15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54">
                  <a:moveTo>
                    <a:pt x="0" y="159"/>
                  </a:moveTo>
                  <a:lnTo>
                    <a:pt x="211" y="159"/>
                  </a:lnTo>
                  <a:lnTo>
                    <a:pt x="211" y="754"/>
                  </a:lnTo>
                  <a:lnTo>
                    <a:pt x="390" y="754"/>
                  </a:lnTo>
                  <a:lnTo>
                    <a:pt x="390" y="159"/>
                  </a:lnTo>
                  <a:lnTo>
                    <a:pt x="601" y="159"/>
                  </a:lnTo>
                  <a:lnTo>
                    <a:pt x="601" y="0"/>
                  </a:lnTo>
                  <a:lnTo>
                    <a:pt x="0" y="0"/>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2" name="Freeform 15"/>
            <p:cNvSpPr>
              <a:spLocks noEditPoints="1"/>
            </p:cNvSpPr>
            <p:nvPr userDrawn="1"/>
          </p:nvSpPr>
          <p:spPr bwMode="black">
            <a:xfrm>
              <a:off x="7344921" y="5526827"/>
              <a:ext cx="362652" cy="474721"/>
            </a:xfrm>
            <a:custGeom>
              <a:avLst/>
              <a:gdLst>
                <a:gd name="T0" fmla="*/ 440 w 576"/>
                <a:gd name="T1" fmla="*/ 0 h 754"/>
                <a:gd name="T2" fmla="*/ 139 w 576"/>
                <a:gd name="T3" fmla="*/ 0 h 754"/>
                <a:gd name="T4" fmla="*/ 0 w 576"/>
                <a:gd name="T5" fmla="*/ 138 h 754"/>
                <a:gd name="T6" fmla="*/ 0 w 576"/>
                <a:gd name="T7" fmla="*/ 616 h 754"/>
                <a:gd name="T8" fmla="*/ 139 w 576"/>
                <a:gd name="T9" fmla="*/ 754 h 754"/>
                <a:gd name="T10" fmla="*/ 440 w 576"/>
                <a:gd name="T11" fmla="*/ 754 h 754"/>
                <a:gd name="T12" fmla="*/ 576 w 576"/>
                <a:gd name="T13" fmla="*/ 616 h 754"/>
                <a:gd name="T14" fmla="*/ 576 w 576"/>
                <a:gd name="T15" fmla="*/ 138 h 754"/>
                <a:gd name="T16" fmla="*/ 440 w 576"/>
                <a:gd name="T17" fmla="*/ 0 h 754"/>
                <a:gd name="T18" fmla="*/ 400 w 576"/>
                <a:gd name="T19" fmla="*/ 560 h 754"/>
                <a:gd name="T20" fmla="*/ 367 w 576"/>
                <a:gd name="T21" fmla="*/ 595 h 754"/>
                <a:gd name="T22" fmla="*/ 210 w 576"/>
                <a:gd name="T23" fmla="*/ 595 h 754"/>
                <a:gd name="T24" fmla="*/ 177 w 576"/>
                <a:gd name="T25" fmla="*/ 560 h 754"/>
                <a:gd name="T26" fmla="*/ 177 w 576"/>
                <a:gd name="T27" fmla="*/ 194 h 754"/>
                <a:gd name="T28" fmla="*/ 212 w 576"/>
                <a:gd name="T29" fmla="*/ 159 h 754"/>
                <a:gd name="T30" fmla="*/ 367 w 576"/>
                <a:gd name="T31" fmla="*/ 159 h 754"/>
                <a:gd name="T32" fmla="*/ 400 w 576"/>
                <a:gd name="T33" fmla="*/ 194 h 754"/>
                <a:gd name="T34" fmla="*/ 400 w 576"/>
                <a:gd name="T35" fmla="*/ 5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 h="754">
                  <a:moveTo>
                    <a:pt x="440" y="0"/>
                  </a:moveTo>
                  <a:lnTo>
                    <a:pt x="139" y="0"/>
                  </a:lnTo>
                  <a:lnTo>
                    <a:pt x="0" y="138"/>
                  </a:lnTo>
                  <a:lnTo>
                    <a:pt x="0" y="616"/>
                  </a:lnTo>
                  <a:lnTo>
                    <a:pt x="139" y="754"/>
                  </a:lnTo>
                  <a:lnTo>
                    <a:pt x="440" y="754"/>
                  </a:lnTo>
                  <a:lnTo>
                    <a:pt x="576" y="616"/>
                  </a:lnTo>
                  <a:lnTo>
                    <a:pt x="576" y="138"/>
                  </a:lnTo>
                  <a:lnTo>
                    <a:pt x="440" y="0"/>
                  </a:lnTo>
                  <a:close/>
                  <a:moveTo>
                    <a:pt x="400" y="560"/>
                  </a:moveTo>
                  <a:lnTo>
                    <a:pt x="367" y="595"/>
                  </a:lnTo>
                  <a:lnTo>
                    <a:pt x="210" y="595"/>
                  </a:lnTo>
                  <a:lnTo>
                    <a:pt x="177" y="560"/>
                  </a:lnTo>
                  <a:lnTo>
                    <a:pt x="177" y="194"/>
                  </a:lnTo>
                  <a:lnTo>
                    <a:pt x="212" y="159"/>
                  </a:lnTo>
                  <a:lnTo>
                    <a:pt x="367" y="159"/>
                  </a:lnTo>
                  <a:lnTo>
                    <a:pt x="400" y="194"/>
                  </a:lnTo>
                  <a:lnTo>
                    <a:pt x="400" y="5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3" name="Freeform 16"/>
            <p:cNvSpPr>
              <a:spLocks/>
            </p:cNvSpPr>
            <p:nvPr userDrawn="1"/>
          </p:nvSpPr>
          <p:spPr bwMode="black">
            <a:xfrm>
              <a:off x="6700836" y="4919889"/>
              <a:ext cx="404835" cy="474721"/>
            </a:xfrm>
            <a:custGeom>
              <a:avLst/>
              <a:gdLst>
                <a:gd name="T0" fmla="*/ 643 w 643"/>
                <a:gd name="T1" fmla="*/ 754 h 754"/>
                <a:gd name="T2" fmla="*/ 643 w 643"/>
                <a:gd name="T3" fmla="*/ 0 h 754"/>
                <a:gd name="T4" fmla="*/ 465 w 643"/>
                <a:gd name="T5" fmla="*/ 0 h 754"/>
                <a:gd name="T6" fmla="*/ 476 w 643"/>
                <a:gd name="T7" fmla="*/ 476 h 754"/>
                <a:gd name="T8" fmla="*/ 192 w 643"/>
                <a:gd name="T9" fmla="*/ 0 h 754"/>
                <a:gd name="T10" fmla="*/ 0 w 643"/>
                <a:gd name="T11" fmla="*/ 0 h 754"/>
                <a:gd name="T12" fmla="*/ 0 w 643"/>
                <a:gd name="T13" fmla="*/ 754 h 754"/>
                <a:gd name="T14" fmla="*/ 177 w 643"/>
                <a:gd name="T15" fmla="*/ 754 h 754"/>
                <a:gd name="T16" fmla="*/ 165 w 643"/>
                <a:gd name="T17" fmla="*/ 278 h 754"/>
                <a:gd name="T18" fmla="*/ 449 w 643"/>
                <a:gd name="T19" fmla="*/ 754 h 754"/>
                <a:gd name="T20" fmla="*/ 643 w 643"/>
                <a:gd name="T2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754">
                  <a:moveTo>
                    <a:pt x="643" y="754"/>
                  </a:moveTo>
                  <a:lnTo>
                    <a:pt x="643" y="0"/>
                  </a:lnTo>
                  <a:lnTo>
                    <a:pt x="465" y="0"/>
                  </a:lnTo>
                  <a:lnTo>
                    <a:pt x="476" y="476"/>
                  </a:lnTo>
                  <a:lnTo>
                    <a:pt x="192" y="0"/>
                  </a:lnTo>
                  <a:lnTo>
                    <a:pt x="0" y="0"/>
                  </a:lnTo>
                  <a:lnTo>
                    <a:pt x="0" y="754"/>
                  </a:lnTo>
                  <a:lnTo>
                    <a:pt x="177" y="754"/>
                  </a:lnTo>
                  <a:lnTo>
                    <a:pt x="165" y="278"/>
                  </a:lnTo>
                  <a:lnTo>
                    <a:pt x="449" y="754"/>
                  </a:lnTo>
                  <a:lnTo>
                    <a:pt x="643" y="7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4" name="Freeform 17"/>
            <p:cNvSpPr>
              <a:spLocks noEditPoints="1"/>
            </p:cNvSpPr>
            <p:nvPr userDrawn="1"/>
          </p:nvSpPr>
          <p:spPr bwMode="black">
            <a:xfrm>
              <a:off x="5065755" y="4919889"/>
              <a:ext cx="363911" cy="475981"/>
            </a:xfrm>
            <a:custGeom>
              <a:avLst/>
              <a:gdLst>
                <a:gd name="T0" fmla="*/ 439 w 578"/>
                <a:gd name="T1" fmla="*/ 756 h 756"/>
                <a:gd name="T2" fmla="*/ 578 w 578"/>
                <a:gd name="T3" fmla="*/ 618 h 756"/>
                <a:gd name="T4" fmla="*/ 578 w 578"/>
                <a:gd name="T5" fmla="*/ 138 h 756"/>
                <a:gd name="T6" fmla="*/ 439 w 578"/>
                <a:gd name="T7" fmla="*/ 0 h 756"/>
                <a:gd name="T8" fmla="*/ 138 w 578"/>
                <a:gd name="T9" fmla="*/ 0 h 756"/>
                <a:gd name="T10" fmla="*/ 0 w 578"/>
                <a:gd name="T11" fmla="*/ 138 h 756"/>
                <a:gd name="T12" fmla="*/ 0 w 578"/>
                <a:gd name="T13" fmla="*/ 618 h 756"/>
                <a:gd name="T14" fmla="*/ 138 w 578"/>
                <a:gd name="T15" fmla="*/ 756 h 756"/>
                <a:gd name="T16" fmla="*/ 439 w 578"/>
                <a:gd name="T17" fmla="*/ 756 h 756"/>
                <a:gd name="T18" fmla="*/ 178 w 578"/>
                <a:gd name="T19" fmla="*/ 194 h 756"/>
                <a:gd name="T20" fmla="*/ 211 w 578"/>
                <a:gd name="T21" fmla="*/ 161 h 756"/>
                <a:gd name="T22" fmla="*/ 366 w 578"/>
                <a:gd name="T23" fmla="*/ 161 h 756"/>
                <a:gd name="T24" fmla="*/ 399 w 578"/>
                <a:gd name="T25" fmla="*/ 194 h 756"/>
                <a:gd name="T26" fmla="*/ 399 w 578"/>
                <a:gd name="T27" fmla="*/ 562 h 756"/>
                <a:gd name="T28" fmla="*/ 366 w 578"/>
                <a:gd name="T29" fmla="*/ 595 h 756"/>
                <a:gd name="T30" fmla="*/ 209 w 578"/>
                <a:gd name="T31" fmla="*/ 595 h 756"/>
                <a:gd name="T32" fmla="*/ 178 w 578"/>
                <a:gd name="T33" fmla="*/ 562 h 756"/>
                <a:gd name="T34" fmla="*/ 178 w 578"/>
                <a:gd name="T35" fmla="*/ 19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756">
                  <a:moveTo>
                    <a:pt x="439" y="756"/>
                  </a:moveTo>
                  <a:lnTo>
                    <a:pt x="578" y="618"/>
                  </a:lnTo>
                  <a:lnTo>
                    <a:pt x="578" y="138"/>
                  </a:lnTo>
                  <a:lnTo>
                    <a:pt x="439" y="0"/>
                  </a:lnTo>
                  <a:lnTo>
                    <a:pt x="138" y="0"/>
                  </a:lnTo>
                  <a:lnTo>
                    <a:pt x="0" y="138"/>
                  </a:lnTo>
                  <a:lnTo>
                    <a:pt x="0" y="618"/>
                  </a:lnTo>
                  <a:lnTo>
                    <a:pt x="138" y="756"/>
                  </a:lnTo>
                  <a:lnTo>
                    <a:pt x="439" y="756"/>
                  </a:lnTo>
                  <a:close/>
                  <a:moveTo>
                    <a:pt x="178" y="194"/>
                  </a:moveTo>
                  <a:lnTo>
                    <a:pt x="211" y="161"/>
                  </a:lnTo>
                  <a:lnTo>
                    <a:pt x="366" y="161"/>
                  </a:lnTo>
                  <a:lnTo>
                    <a:pt x="399" y="194"/>
                  </a:lnTo>
                  <a:lnTo>
                    <a:pt x="399" y="562"/>
                  </a:lnTo>
                  <a:lnTo>
                    <a:pt x="366" y="595"/>
                  </a:lnTo>
                  <a:lnTo>
                    <a:pt x="209" y="595"/>
                  </a:lnTo>
                  <a:lnTo>
                    <a:pt x="178" y="562"/>
                  </a:lnTo>
                  <a:lnTo>
                    <a:pt x="178"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5" name="Freeform 18"/>
            <p:cNvSpPr>
              <a:spLocks/>
            </p:cNvSpPr>
            <p:nvPr userDrawn="1"/>
          </p:nvSpPr>
          <p:spPr bwMode="black">
            <a:xfrm>
              <a:off x="5918868" y="4919889"/>
              <a:ext cx="308506" cy="475981"/>
            </a:xfrm>
            <a:custGeom>
              <a:avLst/>
              <a:gdLst>
                <a:gd name="T0" fmla="*/ 490 w 490"/>
                <a:gd name="T1" fmla="*/ 595 h 756"/>
                <a:gd name="T2" fmla="*/ 179 w 490"/>
                <a:gd name="T3" fmla="*/ 595 h 756"/>
                <a:gd name="T4" fmla="*/ 179 w 490"/>
                <a:gd name="T5" fmla="*/ 0 h 756"/>
                <a:gd name="T6" fmla="*/ 0 w 490"/>
                <a:gd name="T7" fmla="*/ 0 h 756"/>
                <a:gd name="T8" fmla="*/ 0 w 490"/>
                <a:gd name="T9" fmla="*/ 756 h 756"/>
                <a:gd name="T10" fmla="*/ 490 w 490"/>
                <a:gd name="T11" fmla="*/ 756 h 756"/>
                <a:gd name="T12" fmla="*/ 490 w 490"/>
                <a:gd name="T13" fmla="*/ 595 h 756"/>
              </a:gdLst>
              <a:ahLst/>
              <a:cxnLst>
                <a:cxn ang="0">
                  <a:pos x="T0" y="T1"/>
                </a:cxn>
                <a:cxn ang="0">
                  <a:pos x="T2" y="T3"/>
                </a:cxn>
                <a:cxn ang="0">
                  <a:pos x="T4" y="T5"/>
                </a:cxn>
                <a:cxn ang="0">
                  <a:pos x="T6" y="T7"/>
                </a:cxn>
                <a:cxn ang="0">
                  <a:pos x="T8" y="T9"/>
                </a:cxn>
                <a:cxn ang="0">
                  <a:pos x="T10" y="T11"/>
                </a:cxn>
                <a:cxn ang="0">
                  <a:pos x="T12" y="T13"/>
                </a:cxn>
              </a:cxnLst>
              <a:rect l="0" t="0" r="r" b="b"/>
              <a:pathLst>
                <a:path w="490" h="756">
                  <a:moveTo>
                    <a:pt x="490" y="595"/>
                  </a:moveTo>
                  <a:lnTo>
                    <a:pt x="179" y="595"/>
                  </a:lnTo>
                  <a:lnTo>
                    <a:pt x="179" y="0"/>
                  </a:lnTo>
                  <a:lnTo>
                    <a:pt x="0" y="0"/>
                  </a:lnTo>
                  <a:lnTo>
                    <a:pt x="0" y="756"/>
                  </a:lnTo>
                  <a:lnTo>
                    <a:pt x="490" y="756"/>
                  </a:lnTo>
                  <a:lnTo>
                    <a:pt x="49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6" name="Freeform 19"/>
            <p:cNvSpPr>
              <a:spLocks/>
            </p:cNvSpPr>
            <p:nvPr userDrawn="1"/>
          </p:nvSpPr>
          <p:spPr bwMode="black">
            <a:xfrm>
              <a:off x="5487590" y="4919889"/>
              <a:ext cx="363911" cy="475981"/>
            </a:xfrm>
            <a:custGeom>
              <a:avLst/>
              <a:gdLst>
                <a:gd name="T0" fmla="*/ 439 w 578"/>
                <a:gd name="T1" fmla="*/ 756 h 756"/>
                <a:gd name="T2" fmla="*/ 578 w 578"/>
                <a:gd name="T3" fmla="*/ 618 h 756"/>
                <a:gd name="T4" fmla="*/ 578 w 578"/>
                <a:gd name="T5" fmla="*/ 0 h 756"/>
                <a:gd name="T6" fmla="*/ 399 w 578"/>
                <a:gd name="T7" fmla="*/ 0 h 756"/>
                <a:gd name="T8" fmla="*/ 399 w 578"/>
                <a:gd name="T9" fmla="*/ 557 h 756"/>
                <a:gd name="T10" fmla="*/ 366 w 578"/>
                <a:gd name="T11" fmla="*/ 589 h 756"/>
                <a:gd name="T12" fmla="*/ 211 w 578"/>
                <a:gd name="T13" fmla="*/ 589 h 756"/>
                <a:gd name="T14" fmla="*/ 176 w 578"/>
                <a:gd name="T15" fmla="*/ 557 h 756"/>
                <a:gd name="T16" fmla="*/ 176 w 578"/>
                <a:gd name="T17" fmla="*/ 0 h 756"/>
                <a:gd name="T18" fmla="*/ 0 w 578"/>
                <a:gd name="T19" fmla="*/ 0 h 756"/>
                <a:gd name="T20" fmla="*/ 0 w 578"/>
                <a:gd name="T21" fmla="*/ 618 h 756"/>
                <a:gd name="T22" fmla="*/ 136 w 578"/>
                <a:gd name="T23" fmla="*/ 756 h 756"/>
                <a:gd name="T24" fmla="*/ 439 w 578"/>
                <a:gd name="T2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439" y="756"/>
                  </a:moveTo>
                  <a:lnTo>
                    <a:pt x="578" y="618"/>
                  </a:lnTo>
                  <a:lnTo>
                    <a:pt x="578" y="0"/>
                  </a:lnTo>
                  <a:lnTo>
                    <a:pt x="399" y="0"/>
                  </a:lnTo>
                  <a:lnTo>
                    <a:pt x="399" y="557"/>
                  </a:lnTo>
                  <a:lnTo>
                    <a:pt x="366" y="589"/>
                  </a:lnTo>
                  <a:lnTo>
                    <a:pt x="211" y="589"/>
                  </a:lnTo>
                  <a:lnTo>
                    <a:pt x="176" y="557"/>
                  </a:lnTo>
                  <a:lnTo>
                    <a:pt x="176" y="0"/>
                  </a:lnTo>
                  <a:lnTo>
                    <a:pt x="0" y="0"/>
                  </a:lnTo>
                  <a:lnTo>
                    <a:pt x="0" y="618"/>
                  </a:lnTo>
                  <a:lnTo>
                    <a:pt x="136" y="756"/>
                  </a:lnTo>
                  <a:lnTo>
                    <a:pt x="439" y="7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47" name="Freeform 20"/>
            <p:cNvSpPr>
              <a:spLocks/>
            </p:cNvSpPr>
            <p:nvPr userDrawn="1"/>
          </p:nvSpPr>
          <p:spPr bwMode="black">
            <a:xfrm>
              <a:off x="6267039" y="4919889"/>
              <a:ext cx="363911" cy="475981"/>
            </a:xfrm>
            <a:custGeom>
              <a:avLst/>
              <a:gdLst>
                <a:gd name="T0" fmla="*/ 578 w 578"/>
                <a:gd name="T1" fmla="*/ 618 h 756"/>
                <a:gd name="T2" fmla="*/ 578 w 578"/>
                <a:gd name="T3" fmla="*/ 0 h 756"/>
                <a:gd name="T4" fmla="*/ 399 w 578"/>
                <a:gd name="T5" fmla="*/ 0 h 756"/>
                <a:gd name="T6" fmla="*/ 399 w 578"/>
                <a:gd name="T7" fmla="*/ 557 h 756"/>
                <a:gd name="T8" fmla="*/ 367 w 578"/>
                <a:gd name="T9" fmla="*/ 589 h 756"/>
                <a:gd name="T10" fmla="*/ 211 w 578"/>
                <a:gd name="T11" fmla="*/ 589 h 756"/>
                <a:gd name="T12" fmla="*/ 179 w 578"/>
                <a:gd name="T13" fmla="*/ 557 h 756"/>
                <a:gd name="T14" fmla="*/ 179 w 578"/>
                <a:gd name="T15" fmla="*/ 0 h 756"/>
                <a:gd name="T16" fmla="*/ 0 w 578"/>
                <a:gd name="T17" fmla="*/ 0 h 756"/>
                <a:gd name="T18" fmla="*/ 0 w 578"/>
                <a:gd name="T19" fmla="*/ 618 h 756"/>
                <a:gd name="T20" fmla="*/ 138 w 578"/>
                <a:gd name="T21" fmla="*/ 756 h 756"/>
                <a:gd name="T22" fmla="*/ 440 w 578"/>
                <a:gd name="T23" fmla="*/ 756 h 756"/>
                <a:gd name="T24" fmla="*/ 578 w 578"/>
                <a:gd name="T25" fmla="*/ 61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56">
                  <a:moveTo>
                    <a:pt x="578" y="618"/>
                  </a:moveTo>
                  <a:lnTo>
                    <a:pt x="578" y="0"/>
                  </a:lnTo>
                  <a:lnTo>
                    <a:pt x="399" y="0"/>
                  </a:lnTo>
                  <a:lnTo>
                    <a:pt x="399" y="557"/>
                  </a:lnTo>
                  <a:lnTo>
                    <a:pt x="367" y="589"/>
                  </a:lnTo>
                  <a:lnTo>
                    <a:pt x="211" y="589"/>
                  </a:lnTo>
                  <a:lnTo>
                    <a:pt x="179" y="557"/>
                  </a:lnTo>
                  <a:lnTo>
                    <a:pt x="179" y="0"/>
                  </a:lnTo>
                  <a:lnTo>
                    <a:pt x="0" y="0"/>
                  </a:lnTo>
                  <a:lnTo>
                    <a:pt x="0" y="618"/>
                  </a:lnTo>
                  <a:lnTo>
                    <a:pt x="138" y="756"/>
                  </a:lnTo>
                  <a:lnTo>
                    <a:pt x="440" y="756"/>
                  </a:lnTo>
                  <a:lnTo>
                    <a:pt x="578"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Tree>
    <p:extLst>
      <p:ext uri="{BB962C8B-B14F-4D97-AF65-F5344CB8AC3E}">
        <p14:creationId xmlns:p14="http://schemas.microsoft.com/office/powerpoint/2010/main" val="14090705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1451151" y="578840"/>
            <a:ext cx="4536900" cy="3565321"/>
          </a:xfrm>
          <a:prstGeom prst="rect">
            <a:avLst/>
          </a:prstGeom>
        </p:spPr>
        <p:txBody>
          <a:bodyPr vert="horz" lIns="91440" tIns="45720" rIns="91440" bIns="45720" rtlCol="0" anchor="t" anchorCtr="0">
            <a:normAutofit/>
          </a:bodyPr>
          <a:lstStyle/>
          <a:p>
            <a:r>
              <a:rPr lang="fi-FI" dirty="0"/>
              <a:t>Muokkaa </a:t>
            </a:r>
            <a:r>
              <a:rPr lang="fi-FI" dirty="0" err="1"/>
              <a:t>perustyyl</a:t>
            </a:r>
            <a:r>
              <a:rPr lang="fi-FI" dirty="0"/>
              <a:t>. </a:t>
            </a:r>
            <a:r>
              <a:rPr lang="fi-FI" dirty="0" err="1"/>
              <a:t>napsautt</a:t>
            </a:r>
            <a:r>
              <a:rPr lang="fi-FI" dirty="0"/>
              <a:t>.</a:t>
            </a:r>
          </a:p>
        </p:txBody>
      </p:sp>
      <p:sp>
        <p:nvSpPr>
          <p:cNvPr id="3" name="Tekstin paikkamerkki 2"/>
          <p:cNvSpPr>
            <a:spLocks noGrp="1"/>
          </p:cNvSpPr>
          <p:nvPr>
            <p:ph type="body" idx="1"/>
          </p:nvPr>
        </p:nvSpPr>
        <p:spPr>
          <a:xfrm>
            <a:off x="6095999" y="579600"/>
            <a:ext cx="5751513" cy="5736792"/>
          </a:xfrm>
          <a:prstGeom prst="rect">
            <a:avLst/>
          </a:prstGeom>
        </p:spPr>
        <p:txBody>
          <a:bodyPr vert="horz" lIns="91440" tIns="45720" rIns="91440" bIns="45720" rtlCol="0">
            <a:normAutofit/>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p>
        </p:txBody>
      </p:sp>
      <p:sp>
        <p:nvSpPr>
          <p:cNvPr id="4" name="Päivämäärän paikkamerkki 3"/>
          <p:cNvSpPr>
            <a:spLocks noGrp="1"/>
          </p:cNvSpPr>
          <p:nvPr>
            <p:ph type="dt" sz="half" idx="2"/>
          </p:nvPr>
        </p:nvSpPr>
        <p:spPr>
          <a:xfrm>
            <a:off x="1566863" y="6436800"/>
            <a:ext cx="661027" cy="216000"/>
          </a:xfrm>
          <a:prstGeom prst="rect">
            <a:avLst/>
          </a:prstGeom>
        </p:spPr>
        <p:txBody>
          <a:bodyPr vert="horz" lIns="0" tIns="0" rIns="0" bIns="0" rtlCol="0" anchor="ctr"/>
          <a:lstStyle>
            <a:lvl1pPr algn="l">
              <a:defRPr sz="700">
                <a:solidFill>
                  <a:srgbClr val="01AEEF"/>
                </a:solidFill>
              </a:defRPr>
            </a:lvl1pPr>
          </a:lstStyle>
          <a:p>
            <a:endParaRPr lang="fi-FI" dirty="0"/>
          </a:p>
        </p:txBody>
      </p:sp>
      <p:sp>
        <p:nvSpPr>
          <p:cNvPr id="5" name="Alatunnisteen paikkamerkki 4"/>
          <p:cNvSpPr>
            <a:spLocks noGrp="1"/>
          </p:cNvSpPr>
          <p:nvPr>
            <p:ph type="ftr" sz="quarter" idx="3"/>
          </p:nvPr>
        </p:nvSpPr>
        <p:spPr>
          <a:xfrm>
            <a:off x="2239861" y="6436800"/>
            <a:ext cx="4618765" cy="216000"/>
          </a:xfrm>
          <a:prstGeom prst="rect">
            <a:avLst/>
          </a:prstGeom>
        </p:spPr>
        <p:txBody>
          <a:bodyPr vert="horz" lIns="0" tIns="0" rIns="0" bIns="0" rtlCol="0" anchor="ctr"/>
          <a:lstStyle>
            <a:lvl1pPr algn="l">
              <a:defRPr sz="700">
                <a:solidFill>
                  <a:srgbClr val="01AEEF"/>
                </a:solidFill>
              </a:defRPr>
            </a:lvl1pPr>
          </a:lstStyle>
          <a:p>
            <a:r>
              <a:rPr lang="fi-FI"/>
              <a:t>Dronemaster-prjeti</a:t>
            </a:r>
            <a:endParaRPr lang="fi-FI" dirty="0"/>
          </a:p>
        </p:txBody>
      </p:sp>
      <p:sp>
        <p:nvSpPr>
          <p:cNvPr id="6" name="Dian numeron paikkamerkki 5"/>
          <p:cNvSpPr>
            <a:spLocks noGrp="1"/>
          </p:cNvSpPr>
          <p:nvPr>
            <p:ph type="sldNum" sz="quarter" idx="4"/>
          </p:nvPr>
        </p:nvSpPr>
        <p:spPr>
          <a:xfrm>
            <a:off x="341313" y="6436800"/>
            <a:ext cx="388529" cy="216000"/>
          </a:xfrm>
          <a:prstGeom prst="rect">
            <a:avLst/>
          </a:prstGeom>
        </p:spPr>
        <p:txBody>
          <a:bodyPr vert="horz" lIns="0" tIns="0" rIns="0" bIns="0" rtlCol="0" anchor="ctr"/>
          <a:lstStyle>
            <a:lvl1pPr algn="l">
              <a:defRPr sz="700">
                <a:solidFill>
                  <a:srgbClr val="01AEEF"/>
                </a:solidFill>
              </a:defRPr>
            </a:lvl1pPr>
          </a:lstStyle>
          <a:p>
            <a:fld id="{799663BE-0A7D-4715-8D39-0EC59974DD85}" type="slidenum">
              <a:rPr lang="fi-FI" smtClean="0"/>
              <a:pPr/>
              <a:t>‹#›</a:t>
            </a:fld>
            <a:endParaRPr lang="fi-FI" dirty="0"/>
          </a:p>
        </p:txBody>
      </p:sp>
      <p:sp>
        <p:nvSpPr>
          <p:cNvPr id="26" name="Tekstiruutu 25"/>
          <p:cNvSpPr txBox="1"/>
          <p:nvPr userDrawn="1"/>
        </p:nvSpPr>
        <p:spPr>
          <a:xfrm>
            <a:off x="9707213" y="6436800"/>
            <a:ext cx="2140299" cy="216000"/>
          </a:xfrm>
          <a:prstGeom prst="rect">
            <a:avLst/>
          </a:prstGeom>
          <a:noFill/>
        </p:spPr>
        <p:txBody>
          <a:bodyPr wrap="square" lIns="0" tIns="0" rIns="0" bIns="0" rtlCol="0" anchor="ctr" anchorCtr="0">
            <a:noAutofit/>
          </a:bodyPr>
          <a:lstStyle/>
          <a:p>
            <a:pPr algn="r"/>
            <a:r>
              <a:rPr lang="fi-FI" sz="600" b="1" dirty="0">
                <a:solidFill>
                  <a:schemeClr val="bg1"/>
                </a:solidFill>
              </a:rPr>
              <a:t>Oulun yliopisto</a:t>
            </a:r>
          </a:p>
        </p:txBody>
      </p:sp>
    </p:spTree>
    <p:extLst>
      <p:ext uri="{BB962C8B-B14F-4D97-AF65-F5344CB8AC3E}">
        <p14:creationId xmlns:p14="http://schemas.microsoft.com/office/powerpoint/2010/main" val="4064279422"/>
      </p:ext>
    </p:extLst>
  </p:cSld>
  <p:clrMap bg1="lt1" tx1="dk1" bg2="lt2" tx2="dk2" accent1="accent1" accent2="accent2" accent3="accent3" accent4="accent4" accent5="accent5" accent6="accent6" hlink="hlink" folHlink="folHlink"/>
  <p:sldLayoutIdLst>
    <p:sldLayoutId id="2147483702" r:id="rId1"/>
    <p:sldLayoutId id="2147483674" r:id="rId2"/>
    <p:sldLayoutId id="2147483700" r:id="rId3"/>
    <p:sldLayoutId id="2147483701" r:id="rId4"/>
    <p:sldLayoutId id="2147483657" r:id="rId5"/>
    <p:sldLayoutId id="2147483661" r:id="rId6"/>
    <p:sldLayoutId id="2147483677" r:id="rId7"/>
    <p:sldLayoutId id="2147483662" r:id="rId8"/>
    <p:sldLayoutId id="2147483678" r:id="rId9"/>
    <p:sldLayoutId id="2147483679" r:id="rId10"/>
    <p:sldLayoutId id="2147483658" r:id="rId11"/>
    <p:sldLayoutId id="2147483680" r:id="rId12"/>
    <p:sldLayoutId id="2147483682" r:id="rId13"/>
    <p:sldLayoutId id="2147483683" r:id="rId14"/>
    <p:sldLayoutId id="2147483687" r:id="rId15"/>
    <p:sldLayoutId id="2147483659" r:id="rId16"/>
    <p:sldLayoutId id="2147483684" r:id="rId17"/>
    <p:sldLayoutId id="2147483715" r:id="rId18"/>
    <p:sldLayoutId id="2147483716" r:id="rId19"/>
    <p:sldLayoutId id="2147483717" r:id="rId20"/>
    <p:sldLayoutId id="2147483681" r:id="rId21"/>
    <p:sldLayoutId id="2147483650" r:id="rId22"/>
    <p:sldLayoutId id="2147483685" r:id="rId23"/>
    <p:sldLayoutId id="2147483686" r:id="rId24"/>
    <p:sldLayoutId id="2147483689" r:id="rId25"/>
    <p:sldLayoutId id="2147483690" r:id="rId26"/>
    <p:sldLayoutId id="2147483691" r:id="rId27"/>
    <p:sldLayoutId id="2147483704" r:id="rId28"/>
    <p:sldLayoutId id="2147483703" r:id="rId29"/>
    <p:sldLayoutId id="2147483705" r:id="rId30"/>
    <p:sldLayoutId id="2147483706" r:id="rId31"/>
    <p:sldLayoutId id="2147483707" r:id="rId32"/>
    <p:sldLayoutId id="2147483708" r:id="rId33"/>
    <p:sldLayoutId id="2147483660" r:id="rId34"/>
    <p:sldLayoutId id="2147483663" r:id="rId35"/>
    <p:sldLayoutId id="2147483664" r:id="rId36"/>
    <p:sldLayoutId id="2147483665" r:id="rId37"/>
    <p:sldLayoutId id="2147483666" r:id="rId38"/>
    <p:sldLayoutId id="2147483667" r:id="rId39"/>
    <p:sldLayoutId id="2147483709" r:id="rId40"/>
    <p:sldLayoutId id="2147483710" r:id="rId41"/>
    <p:sldLayoutId id="2147483711" r:id="rId42"/>
    <p:sldLayoutId id="2147483712" r:id="rId43"/>
    <p:sldLayoutId id="2147483713" r:id="rId44"/>
    <p:sldLayoutId id="2147483714" r:id="rId45"/>
    <p:sldLayoutId id="2147483694" r:id="rId46"/>
    <p:sldLayoutId id="2147483695" r:id="rId47"/>
    <p:sldLayoutId id="2147483696" r:id="rId48"/>
    <p:sldLayoutId id="2147483697" r:id="rId49"/>
    <p:sldLayoutId id="2147483698" r:id="rId50"/>
    <p:sldLayoutId id="2147483699" r:id="rId51"/>
    <p:sldLayoutId id="2147483693" r:id="rId52"/>
    <p:sldLayoutId id="2147483692" r:id="rId53"/>
    <p:sldLayoutId id="2147483656" r:id="rId54"/>
    <p:sldLayoutId id="2147483668" r:id="rId55"/>
    <p:sldLayoutId id="2147483669" r:id="rId56"/>
    <p:sldLayoutId id="2147483670" r:id="rId57"/>
    <p:sldLayoutId id="2147483671" r:id="rId58"/>
    <p:sldLayoutId id="2147483673" r:id="rId59"/>
  </p:sldLayoutIdLst>
  <p:hf sldNum="0" hdr="0" ftr="0" dt="0"/>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360363" indent="-360363" algn="l" defTabSz="914400" rtl="0" eaLnBrk="1" latinLnBrk="0" hangingPunct="1">
        <a:lnSpc>
          <a:spcPct val="100000"/>
        </a:lnSpc>
        <a:spcBef>
          <a:spcPts val="0"/>
        </a:spcBef>
        <a:spcAft>
          <a:spcPts val="1000"/>
        </a:spcAft>
        <a:buFont typeface="Verdana" panose="020B0604030504040204" pitchFamily="34" charset="0"/>
        <a:buChar char="‒"/>
        <a:defRPr sz="2050" b="1" kern="1200">
          <a:solidFill>
            <a:schemeClr val="tx2"/>
          </a:solidFill>
          <a:latin typeface="+mn-lt"/>
          <a:ea typeface="+mn-ea"/>
          <a:cs typeface="+mn-cs"/>
        </a:defRPr>
      </a:lvl1pPr>
      <a:lvl2pPr marL="360363" indent="-360363" algn="l" defTabSz="914400" rtl="0" eaLnBrk="1" latinLnBrk="0" hangingPunct="1">
        <a:lnSpc>
          <a:spcPct val="110000"/>
        </a:lnSpc>
        <a:spcBef>
          <a:spcPts val="0"/>
        </a:spcBef>
        <a:spcAft>
          <a:spcPts val="300"/>
        </a:spcAft>
        <a:buFont typeface="Verdana" panose="020B0604030504040204" pitchFamily="34" charset="0"/>
        <a:buChar char="-"/>
        <a:defRPr sz="1600" b="0" kern="1200">
          <a:solidFill>
            <a:schemeClr val="tx2"/>
          </a:solidFill>
          <a:latin typeface="+mn-lt"/>
          <a:ea typeface="+mn-ea"/>
          <a:cs typeface="+mn-cs"/>
        </a:defRPr>
      </a:lvl2pPr>
      <a:lvl3pPr marL="720725" indent="-360363" algn="l" defTabSz="914400" rtl="0" eaLnBrk="1" latinLnBrk="0" hangingPunct="1">
        <a:lnSpc>
          <a:spcPct val="110000"/>
        </a:lnSpc>
        <a:spcBef>
          <a:spcPts val="0"/>
        </a:spcBef>
        <a:buFont typeface="Verdana" panose="020B0604030504040204" pitchFamily="34" charset="0"/>
        <a:buChar char="-"/>
        <a:defRPr sz="1400" b="0" kern="1200">
          <a:solidFill>
            <a:schemeClr val="tx2"/>
          </a:solidFill>
          <a:latin typeface="+mn-lt"/>
          <a:ea typeface="+mn-ea"/>
          <a:cs typeface="+mn-cs"/>
        </a:defRPr>
      </a:lvl3pPr>
      <a:lvl4pPr marL="1073150" indent="-352425" algn="l" defTabSz="914400" rtl="0" eaLnBrk="1" latinLnBrk="0" hangingPunct="1">
        <a:lnSpc>
          <a:spcPct val="110000"/>
        </a:lnSpc>
        <a:spcBef>
          <a:spcPts val="0"/>
        </a:spcBef>
        <a:buFont typeface="Verdana" panose="020B0604030504040204" pitchFamily="34" charset="0"/>
        <a:buChar char="-"/>
        <a:defRPr sz="1400" b="0" kern="1200">
          <a:solidFill>
            <a:schemeClr val="tx2"/>
          </a:solidFill>
          <a:latin typeface="+mn-lt"/>
          <a:ea typeface="+mn-ea"/>
          <a:cs typeface="+mn-cs"/>
        </a:defRPr>
      </a:lvl4pPr>
      <a:lvl5pPr marL="1435100" indent="-361950" algn="l" defTabSz="914400" rtl="0" eaLnBrk="1" latinLnBrk="0" hangingPunct="1">
        <a:lnSpc>
          <a:spcPct val="110000"/>
        </a:lnSpc>
        <a:spcBef>
          <a:spcPts val="0"/>
        </a:spcBef>
        <a:buFont typeface="Verdana" panose="020B0604030504040204" pitchFamily="34" charset="0"/>
        <a:buChar char="-"/>
        <a:defRPr sz="14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982" userDrawn="1">
          <p15:clr>
            <a:srgbClr val="F26B43"/>
          </p15:clr>
        </p15:guide>
        <p15:guide id="4" pos="855" userDrawn="1">
          <p15:clr>
            <a:srgbClr val="F26B43"/>
          </p15:clr>
        </p15:guide>
        <p15:guide id="5" pos="209" userDrawn="1">
          <p15:clr>
            <a:srgbClr val="F26B43"/>
          </p15:clr>
        </p15:guide>
        <p15:guide id="6" pos="3779" userDrawn="1">
          <p15:clr>
            <a:srgbClr val="F26B43"/>
          </p15:clr>
        </p15:guide>
        <p15:guide id="7" pos="3912" userDrawn="1">
          <p15:clr>
            <a:srgbClr val="F26B43"/>
          </p15:clr>
        </p15:guide>
        <p15:guide id="8" pos="74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anuals.plus/ryze-tech/tello-aircraft-manual#ixzz7VP9WMCch" TargetMode="External"/><Relationship Id="rId1" Type="http://schemas.openxmlformats.org/officeDocument/2006/relationships/slideLayout" Target="../slideLayouts/slideLayout3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s://terra-1-g.djicdn.com/2d4dce68897a46b19fc717f3576b7c6a/Tello%20%E7%BC%96%E7%A8%8B%E7%9B%B8%E5%85%B3/For%20Tello/Tello%20SDK%20Documentation%20EN_1.3_1122.pdf" TargetMode="External"/><Relationship Id="rId2" Type="http://schemas.openxmlformats.org/officeDocument/2006/relationships/hyperlink" Target="https://dl-cdn.ryzerobotics.com/downloads/tello/0228/Tello+SDK+Readme.pdf" TargetMode="External"/><Relationship Id="rId1" Type="http://schemas.openxmlformats.org/officeDocument/2006/relationships/slideLayout" Target="../slideLayouts/slideLayout34.xml"/><Relationship Id="rId5" Type="http://schemas.openxmlformats.org/officeDocument/2006/relationships/hyperlink" Target="https://dl.djicdn.com/downloads/RoboMaster+TT/Tello_SDK_3.0_User_Guide_en.pdf" TargetMode="External"/><Relationship Id="rId4" Type="http://schemas.openxmlformats.org/officeDocument/2006/relationships/hyperlink" Target="https://dl-cdn.ryzerobotics.com/downloads/Tello/Tello%20SDK%202.0%20User%20Guide.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tthias84/awesome-tello" TargetMode="External"/><Relationship Id="rId2" Type="http://schemas.openxmlformats.org/officeDocument/2006/relationships/hyperlink" Target="https://github.com/damiafuentes/DJITelloPy" TargetMode="Externa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a:xfrm>
            <a:off x="341312" y="3356992"/>
            <a:ext cx="11850687" cy="440039"/>
          </a:xfrm>
        </p:spPr>
        <p:txBody>
          <a:bodyPr/>
          <a:lstStyle/>
          <a:p>
            <a:r>
              <a:rPr lang="fi-FI" dirty="0"/>
              <a:t>Dronemaster Event</a:t>
            </a:r>
          </a:p>
        </p:txBody>
      </p:sp>
      <p:sp>
        <p:nvSpPr>
          <p:cNvPr id="3" name="Alaotsikko 2"/>
          <p:cNvSpPr>
            <a:spLocks noGrp="1"/>
          </p:cNvSpPr>
          <p:nvPr>
            <p:ph type="subTitle" idx="1"/>
          </p:nvPr>
        </p:nvSpPr>
        <p:spPr>
          <a:xfrm>
            <a:off x="1828800" y="4437112"/>
            <a:ext cx="8534400" cy="1902728"/>
          </a:xfrm>
        </p:spPr>
        <p:txBody>
          <a:bodyPr>
            <a:normAutofit/>
          </a:bodyPr>
          <a:lstStyle/>
          <a:p>
            <a:r>
              <a:rPr lang="fi-FI" dirty="0"/>
              <a:t>Programing with Tello EDU</a:t>
            </a:r>
          </a:p>
          <a:p>
            <a:r>
              <a:rPr lang="fi-FI" sz="2000" dirty="0"/>
              <a:t>Rajesh Raveendran</a:t>
            </a:r>
          </a:p>
        </p:txBody>
      </p:sp>
      <p:pic>
        <p:nvPicPr>
          <p:cNvPr id="4" name="Kuva 3" descr="VipuvoimaaEU_2014_2020_rgb.png"/>
          <p:cNvPicPr>
            <a:picLocks noChangeAspect="1"/>
          </p:cNvPicPr>
          <p:nvPr/>
        </p:nvPicPr>
        <p:blipFill>
          <a:blip r:embed="rId2" cstate="print"/>
          <a:stretch>
            <a:fillRect/>
          </a:stretch>
        </p:blipFill>
        <p:spPr>
          <a:xfrm>
            <a:off x="257578" y="6041136"/>
            <a:ext cx="1080769" cy="765049"/>
          </a:xfrm>
          <a:prstGeom prst="rect">
            <a:avLst/>
          </a:prstGeom>
        </p:spPr>
      </p:pic>
      <p:pic>
        <p:nvPicPr>
          <p:cNvPr id="5" name="Kuva 4" descr="EU_ESR_FI_vertical_20mm_rgb.png"/>
          <p:cNvPicPr>
            <a:picLocks noChangeAspect="1"/>
          </p:cNvPicPr>
          <p:nvPr/>
        </p:nvPicPr>
        <p:blipFill>
          <a:blip r:embed="rId3" cstate="print"/>
          <a:stretch>
            <a:fillRect/>
          </a:stretch>
        </p:blipFill>
        <p:spPr>
          <a:xfrm>
            <a:off x="1463039" y="6056583"/>
            <a:ext cx="893065" cy="923338"/>
          </a:xfrm>
          <a:prstGeom prst="rect">
            <a:avLst/>
          </a:prstGeom>
        </p:spPr>
      </p:pic>
    </p:spTree>
    <p:extLst>
      <p:ext uri="{BB962C8B-B14F-4D97-AF65-F5344CB8AC3E}">
        <p14:creationId xmlns:p14="http://schemas.microsoft.com/office/powerpoint/2010/main" val="209765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83152-BBF6-D42A-E1AE-653D84B04CA4}"/>
              </a:ext>
            </a:extLst>
          </p:cNvPr>
          <p:cNvSpPr>
            <a:spLocks noGrp="1"/>
          </p:cNvSpPr>
          <p:nvPr>
            <p:ph idx="1"/>
          </p:nvPr>
        </p:nvSpPr>
        <p:spPr>
          <a:xfrm>
            <a:off x="1063691" y="579600"/>
            <a:ext cx="10783822" cy="5736792"/>
          </a:xfrm>
        </p:spPr>
        <p:txBody>
          <a:bodyPr>
            <a:normAutofit fontScale="62500" lnSpcReduction="20000"/>
          </a:bodyPr>
          <a:lstStyle/>
          <a:p>
            <a:pPr marL="0" indent="0">
              <a:buNone/>
            </a:pPr>
            <a:r>
              <a:rPr lang="en-US" sz="3900" dirty="0"/>
              <a:t>Requirements</a:t>
            </a:r>
            <a:r>
              <a:rPr lang="en-US" sz="3600" dirty="0"/>
              <a:t> </a:t>
            </a:r>
          </a:p>
          <a:p>
            <a:pPr marL="0" indent="0">
              <a:buNone/>
            </a:pPr>
            <a:endParaRPr lang="en-US" sz="2300" dirty="0">
              <a:solidFill>
                <a:schemeClr val="tx1"/>
              </a:solidFill>
            </a:endParaRPr>
          </a:p>
          <a:p>
            <a:pPr marL="0" indent="0">
              <a:buNone/>
            </a:pPr>
            <a:r>
              <a:rPr lang="en-US" sz="2300" dirty="0">
                <a:solidFill>
                  <a:schemeClr val="tx1"/>
                </a:solidFill>
              </a:rPr>
              <a:t>1) Tello/Tello EDU</a:t>
            </a:r>
          </a:p>
          <a:p>
            <a:pPr marL="0" indent="0">
              <a:buNone/>
            </a:pPr>
            <a:endParaRPr lang="en-US" sz="1800" dirty="0">
              <a:solidFill>
                <a:schemeClr val="tx1"/>
              </a:solidFill>
            </a:endParaRPr>
          </a:p>
          <a:p>
            <a:pPr marL="0" indent="0">
              <a:buNone/>
            </a:pPr>
            <a:r>
              <a:rPr lang="en-US" sz="2300" dirty="0">
                <a:solidFill>
                  <a:schemeClr val="tx1"/>
                </a:solidFill>
              </a:rPr>
              <a:t>2) Remote Machine:</a:t>
            </a:r>
          </a:p>
          <a:p>
            <a:pPr marL="0" indent="0">
              <a:buNone/>
            </a:pPr>
            <a:r>
              <a:rPr lang="en-US" sz="2000" b="0" dirty="0">
                <a:solidFill>
                  <a:schemeClr val="tx1"/>
                </a:solidFill>
              </a:rPr>
              <a:t>Windows/Linux</a:t>
            </a:r>
          </a:p>
          <a:p>
            <a:pPr marL="0" indent="0">
              <a:buNone/>
            </a:pPr>
            <a:r>
              <a:rPr lang="en-US" sz="2000" b="0" dirty="0">
                <a:solidFill>
                  <a:schemeClr val="tx1"/>
                </a:solidFill>
              </a:rPr>
              <a:t>VSCode/PyCharm or any editor of your choice </a:t>
            </a:r>
          </a:p>
          <a:p>
            <a:pPr marL="0" indent="0">
              <a:buNone/>
            </a:pPr>
            <a:endParaRPr lang="en-US" sz="1800" dirty="0">
              <a:solidFill>
                <a:schemeClr val="tx1"/>
              </a:solidFill>
            </a:endParaRPr>
          </a:p>
          <a:p>
            <a:pPr marL="0" indent="0">
              <a:buNone/>
            </a:pPr>
            <a:r>
              <a:rPr lang="en-US" sz="2300" dirty="0">
                <a:solidFill>
                  <a:schemeClr val="tx1"/>
                </a:solidFill>
              </a:rPr>
              <a:t>3) Libraries used in this demonstration </a:t>
            </a:r>
          </a:p>
          <a:p>
            <a:pPr>
              <a:spcAft>
                <a:spcPts val="500"/>
              </a:spcAft>
              <a:buFont typeface="Wingdings" panose="05000000000000000000" pitchFamily="2" charset="2"/>
              <a:buChar char="q"/>
            </a:pPr>
            <a:r>
              <a:rPr lang="en-US" sz="1800" b="0" dirty="0">
                <a:solidFill>
                  <a:schemeClr val="tx1"/>
                </a:solidFill>
              </a:rPr>
              <a:t>python 3.10</a:t>
            </a:r>
          </a:p>
          <a:p>
            <a:pPr>
              <a:spcAft>
                <a:spcPts val="500"/>
              </a:spcAft>
              <a:buFont typeface="Wingdings" panose="05000000000000000000" pitchFamily="2" charset="2"/>
              <a:buChar char="q"/>
            </a:pPr>
            <a:r>
              <a:rPr lang="en-US" sz="1800" b="0" dirty="0">
                <a:solidFill>
                  <a:schemeClr val="tx1"/>
                </a:solidFill>
              </a:rPr>
              <a:t>djitellopy</a:t>
            </a:r>
          </a:p>
          <a:p>
            <a:pPr>
              <a:spcAft>
                <a:spcPts val="500"/>
              </a:spcAft>
              <a:buFont typeface="Wingdings" panose="05000000000000000000" pitchFamily="2" charset="2"/>
              <a:buChar char="q"/>
            </a:pPr>
            <a:r>
              <a:rPr lang="en-US" sz="1800" b="0" dirty="0">
                <a:solidFill>
                  <a:schemeClr val="tx1"/>
                </a:solidFill>
              </a:rPr>
              <a:t>numpy</a:t>
            </a:r>
          </a:p>
          <a:p>
            <a:pPr>
              <a:spcAft>
                <a:spcPts val="500"/>
              </a:spcAft>
              <a:buFont typeface="Wingdings" panose="05000000000000000000" pitchFamily="2" charset="2"/>
              <a:buChar char="q"/>
            </a:pPr>
            <a:r>
              <a:rPr lang="en-US" sz="1800" b="0" dirty="0">
                <a:solidFill>
                  <a:schemeClr val="tx1"/>
                </a:solidFill>
              </a:rPr>
              <a:t>opencv-python</a:t>
            </a:r>
          </a:p>
          <a:p>
            <a:pPr>
              <a:spcAft>
                <a:spcPts val="500"/>
              </a:spcAft>
              <a:buFont typeface="Wingdings" panose="05000000000000000000" pitchFamily="2" charset="2"/>
              <a:buChar char="q"/>
            </a:pPr>
            <a:r>
              <a:rPr lang="en-US" sz="1800" b="0" dirty="0" err="1">
                <a:solidFill>
                  <a:schemeClr val="tx1"/>
                </a:solidFill>
              </a:rPr>
              <a:t>Pygame</a:t>
            </a:r>
            <a:endParaRPr lang="en-US" sz="1800" b="0" dirty="0">
              <a:solidFill>
                <a:schemeClr val="tx1"/>
              </a:solidFill>
            </a:endParaRPr>
          </a:p>
          <a:p>
            <a:pPr>
              <a:spcAft>
                <a:spcPts val="500"/>
              </a:spcAft>
              <a:buFont typeface="Wingdings" panose="05000000000000000000" pitchFamily="2" charset="2"/>
              <a:buChar char="q"/>
            </a:pPr>
            <a:r>
              <a:rPr lang="en-US" sz="1800" b="0" dirty="0">
                <a:solidFill>
                  <a:schemeClr val="tx1"/>
                </a:solidFill>
              </a:rPr>
              <a:t>Darknet + </a:t>
            </a:r>
            <a:r>
              <a:rPr lang="en-US" sz="1800" b="0" dirty="0" err="1">
                <a:solidFill>
                  <a:schemeClr val="tx1"/>
                </a:solidFill>
              </a:rPr>
              <a:t>OpenCv</a:t>
            </a:r>
            <a:r>
              <a:rPr lang="en-US" sz="1800" b="0" dirty="0">
                <a:solidFill>
                  <a:schemeClr val="tx1"/>
                </a:solidFill>
              </a:rPr>
              <a:t> 4.5 + CUDA</a:t>
            </a:r>
          </a:p>
          <a:p>
            <a:pPr>
              <a:spcAft>
                <a:spcPts val="500"/>
              </a:spcAft>
              <a:buFont typeface="Wingdings" panose="05000000000000000000" pitchFamily="2" charset="2"/>
              <a:buChar char="q"/>
            </a:pPr>
            <a:r>
              <a:rPr lang="en-US" sz="1800" b="0">
                <a:solidFill>
                  <a:schemeClr val="tx1"/>
                </a:solidFill>
              </a:rPr>
              <a:t>YOLO4 </a:t>
            </a:r>
            <a:endParaRPr lang="en-US" sz="1800" b="0" dirty="0">
              <a:solidFill>
                <a:schemeClr val="tx1"/>
              </a:solidFill>
            </a:endParaRPr>
          </a:p>
          <a:p>
            <a:pPr marL="0" indent="0">
              <a:buNone/>
            </a:pPr>
            <a:endParaRPr lang="en-US" dirty="0"/>
          </a:p>
          <a:p>
            <a:pPr marL="0" indent="0">
              <a:buNone/>
            </a:pPr>
            <a:r>
              <a:rPr lang="en-US" sz="2300" dirty="0">
                <a:solidFill>
                  <a:schemeClr val="accent3"/>
                </a:solidFill>
              </a:rPr>
              <a:t>Tips</a:t>
            </a:r>
            <a:r>
              <a:rPr lang="en-US" sz="2300" dirty="0"/>
              <a:t>:</a:t>
            </a:r>
          </a:p>
          <a:p>
            <a:pPr>
              <a:buFont typeface="Wingdings" panose="05000000000000000000" pitchFamily="2" charset="2"/>
              <a:buChar char="q"/>
            </a:pPr>
            <a:r>
              <a:rPr lang="en-US" sz="1800" b="0" dirty="0">
                <a:solidFill>
                  <a:schemeClr val="tx1"/>
                </a:solidFill>
              </a:rPr>
              <a:t>If you already have firmware 02.05.01.17 please don’t update to the latest version  02.05.01.19. Based on our experiments the earlier version works better.</a:t>
            </a:r>
          </a:p>
          <a:p>
            <a:pPr>
              <a:buFont typeface="Wingdings" panose="05000000000000000000" pitchFamily="2" charset="2"/>
              <a:buChar char="q"/>
            </a:pPr>
            <a:r>
              <a:rPr lang="en-US" sz="1800" b="0" dirty="0">
                <a:solidFill>
                  <a:schemeClr val="tx1"/>
                </a:solidFill>
              </a:rPr>
              <a:t>If you have 02.05.01.19, </a:t>
            </a:r>
            <a:r>
              <a:rPr lang="en-US" sz="1800" dirty="0">
                <a:solidFill>
                  <a:schemeClr val="tx1"/>
                </a:solidFill>
              </a:rPr>
              <a:t>force update </a:t>
            </a:r>
            <a:r>
              <a:rPr lang="en-US" sz="1800" b="0" dirty="0">
                <a:solidFill>
                  <a:schemeClr val="tx1"/>
                </a:solidFill>
              </a:rPr>
              <a:t>with android based Tello App (1.4 version) for optimal performance.</a:t>
            </a:r>
          </a:p>
          <a:p>
            <a:pPr>
              <a:buFont typeface="Wingdings" panose="05000000000000000000" pitchFamily="2" charset="2"/>
              <a:buChar char="q"/>
            </a:pPr>
            <a:r>
              <a:rPr lang="en-US" sz="1800" b="0" dirty="0">
                <a:solidFill>
                  <a:schemeClr val="tx1"/>
                </a:solidFill>
              </a:rPr>
              <a:t>Use ‘</a:t>
            </a:r>
            <a:r>
              <a:rPr lang="en-US" sz="1800" dirty="0">
                <a:solidFill>
                  <a:schemeClr val="tx1"/>
                </a:solidFill>
              </a:rPr>
              <a:t>Conda</a:t>
            </a:r>
            <a:r>
              <a:rPr lang="en-US" sz="1800" b="0" dirty="0">
                <a:solidFill>
                  <a:schemeClr val="tx1"/>
                </a:solidFill>
              </a:rPr>
              <a:t>’ to maintain the environments it can help you to test code that are available already and avoid dependency issues.</a:t>
            </a:r>
          </a:p>
        </p:txBody>
      </p:sp>
      <p:pic>
        <p:nvPicPr>
          <p:cNvPr id="5" name="Picture 4">
            <a:extLst>
              <a:ext uri="{FF2B5EF4-FFF2-40B4-BE49-F238E27FC236}">
                <a16:creationId xmlns:a16="http://schemas.microsoft.com/office/drawing/2014/main" id="{856EE5B8-5772-93FF-3203-10934E9705FD}"/>
              </a:ext>
            </a:extLst>
          </p:cNvPr>
          <p:cNvPicPr>
            <a:picLocks noChangeAspect="1"/>
          </p:cNvPicPr>
          <p:nvPr/>
        </p:nvPicPr>
        <p:blipFill rotWithShape="1">
          <a:blip r:embed="rId2"/>
          <a:srcRect t="771" b="4629"/>
          <a:stretch/>
        </p:blipFill>
        <p:spPr>
          <a:xfrm>
            <a:off x="5662035" y="1581665"/>
            <a:ext cx="6086623" cy="3270422"/>
          </a:xfrm>
          <a:prstGeom prst="rect">
            <a:avLst/>
          </a:prstGeom>
        </p:spPr>
      </p:pic>
    </p:spTree>
    <p:extLst>
      <p:ext uri="{BB962C8B-B14F-4D97-AF65-F5344CB8AC3E}">
        <p14:creationId xmlns:p14="http://schemas.microsoft.com/office/powerpoint/2010/main" val="45475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5D4F3-E68A-8CE1-A948-800FCB721D5A}"/>
              </a:ext>
            </a:extLst>
          </p:cNvPr>
          <p:cNvSpPr>
            <a:spLocks noGrp="1"/>
          </p:cNvSpPr>
          <p:nvPr>
            <p:ph idx="1"/>
          </p:nvPr>
        </p:nvSpPr>
        <p:spPr>
          <a:xfrm>
            <a:off x="1117600" y="579600"/>
            <a:ext cx="10729913" cy="5736792"/>
          </a:xfrm>
        </p:spPr>
        <p:txBody>
          <a:bodyPr/>
          <a:lstStyle/>
          <a:p>
            <a:pPr marL="0" indent="0">
              <a:buNone/>
            </a:pPr>
            <a:r>
              <a:rPr lang="en-US" sz="3600" dirty="0"/>
              <a:t>Demonstration</a:t>
            </a:r>
          </a:p>
          <a:p>
            <a:pPr marL="0" indent="0">
              <a:buNone/>
            </a:pPr>
            <a:endParaRPr lang="en-IN" dirty="0"/>
          </a:p>
          <a:p>
            <a:pPr marL="457200" indent="-457200">
              <a:buFont typeface="+mj-lt"/>
              <a:buAutoNum type="arabicPeriod"/>
            </a:pPr>
            <a:r>
              <a:rPr lang="en-IN" b="0" dirty="0">
                <a:solidFill>
                  <a:schemeClr val="tx1"/>
                </a:solidFill>
              </a:rPr>
              <a:t>Basic movement with remote system</a:t>
            </a:r>
          </a:p>
          <a:p>
            <a:pPr marL="457200" indent="-457200">
              <a:buFont typeface="+mj-lt"/>
              <a:buAutoNum type="arabicPeriod"/>
            </a:pPr>
            <a:r>
              <a:rPr lang="en-IN" b="0" dirty="0">
                <a:solidFill>
                  <a:schemeClr val="tx1"/>
                </a:solidFill>
              </a:rPr>
              <a:t>Image frame grabber</a:t>
            </a:r>
          </a:p>
          <a:p>
            <a:pPr marL="457200" indent="-457200">
              <a:buFont typeface="+mj-lt"/>
              <a:buAutoNum type="arabicPeriod"/>
            </a:pPr>
            <a:r>
              <a:rPr lang="en-IN" b="0" dirty="0">
                <a:solidFill>
                  <a:schemeClr val="tx1"/>
                </a:solidFill>
              </a:rPr>
              <a:t>Keyboard control</a:t>
            </a:r>
          </a:p>
          <a:p>
            <a:pPr marL="457200" indent="-457200">
              <a:buFont typeface="+mj-lt"/>
              <a:buAutoNum type="arabicPeriod"/>
            </a:pPr>
            <a:r>
              <a:rPr lang="en-IN" b="0" dirty="0">
                <a:solidFill>
                  <a:schemeClr val="tx1"/>
                </a:solidFill>
              </a:rPr>
              <a:t>Face Detection and Tracking with Darknet - </a:t>
            </a:r>
            <a:r>
              <a:rPr lang="en-IN" b="0" dirty="0" err="1">
                <a:solidFill>
                  <a:schemeClr val="tx1"/>
                </a:solidFill>
              </a:rPr>
              <a:t>Yolo</a:t>
            </a:r>
            <a:endParaRPr lang="en-IN" b="0" dirty="0">
              <a:solidFill>
                <a:schemeClr val="tx1"/>
              </a:solidFill>
            </a:endParaRPr>
          </a:p>
          <a:p>
            <a:pPr marL="0" indent="0">
              <a:buNone/>
            </a:pPr>
            <a:endParaRPr lang="en-US" dirty="0"/>
          </a:p>
        </p:txBody>
      </p:sp>
    </p:spTree>
    <p:extLst>
      <p:ext uri="{BB962C8B-B14F-4D97-AF65-F5344CB8AC3E}">
        <p14:creationId xmlns:p14="http://schemas.microsoft.com/office/powerpoint/2010/main" val="153755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F2EA1F-AC01-CDB0-6401-7197F8E32BF4}"/>
              </a:ext>
            </a:extLst>
          </p:cNvPr>
          <p:cNvSpPr>
            <a:spLocks noGrp="1"/>
          </p:cNvSpPr>
          <p:nvPr>
            <p:ph idx="1"/>
          </p:nvPr>
        </p:nvSpPr>
        <p:spPr>
          <a:xfrm>
            <a:off x="815547" y="579600"/>
            <a:ext cx="11031966" cy="5736792"/>
          </a:xfrm>
        </p:spPr>
        <p:txBody>
          <a:bodyPr/>
          <a:lstStyle/>
          <a:p>
            <a:r>
              <a:rPr lang="en-US" dirty="0"/>
              <a:t>Keyboard Mapping </a:t>
            </a:r>
          </a:p>
          <a:p>
            <a:endParaRPr lang="en-US" dirty="0"/>
          </a:p>
          <a:p>
            <a:pPr marL="0" indent="0">
              <a:buNone/>
            </a:pPr>
            <a:endParaRPr lang="en-US" dirty="0"/>
          </a:p>
          <a:p>
            <a:endParaRPr lang="en-US" dirty="0"/>
          </a:p>
          <a:p>
            <a:endParaRPr lang="en-IN" dirty="0"/>
          </a:p>
        </p:txBody>
      </p:sp>
      <p:pic>
        <p:nvPicPr>
          <p:cNvPr id="9" name="Picture 8">
            <a:extLst>
              <a:ext uri="{FF2B5EF4-FFF2-40B4-BE49-F238E27FC236}">
                <a16:creationId xmlns:a16="http://schemas.microsoft.com/office/drawing/2014/main" id="{5A245BA7-1BF8-C169-40CD-4CE48F4E17BC}"/>
              </a:ext>
            </a:extLst>
          </p:cNvPr>
          <p:cNvPicPr>
            <a:picLocks noChangeAspect="1"/>
          </p:cNvPicPr>
          <p:nvPr/>
        </p:nvPicPr>
        <p:blipFill>
          <a:blip r:embed="rId2"/>
          <a:stretch>
            <a:fillRect/>
          </a:stretch>
        </p:blipFill>
        <p:spPr>
          <a:xfrm>
            <a:off x="2569971" y="1881630"/>
            <a:ext cx="5856273" cy="3575274"/>
          </a:xfrm>
          <a:prstGeom prst="rect">
            <a:avLst/>
          </a:prstGeom>
        </p:spPr>
      </p:pic>
    </p:spTree>
    <p:extLst>
      <p:ext uri="{BB962C8B-B14F-4D97-AF65-F5344CB8AC3E}">
        <p14:creationId xmlns:p14="http://schemas.microsoft.com/office/powerpoint/2010/main" val="15214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FFC539-7841-EEEE-3108-371064E41CE1}"/>
              </a:ext>
            </a:extLst>
          </p:cNvPr>
          <p:cNvSpPr>
            <a:spLocks noGrp="1"/>
          </p:cNvSpPr>
          <p:nvPr>
            <p:ph idx="1"/>
          </p:nvPr>
        </p:nvSpPr>
        <p:spPr>
          <a:xfrm>
            <a:off x="1388533" y="579600"/>
            <a:ext cx="10458979" cy="5736792"/>
          </a:xfrm>
        </p:spPr>
        <p:txBody>
          <a:bodyPr/>
          <a:lstStyle/>
          <a:p>
            <a:pPr marL="0" indent="0">
              <a:buNone/>
            </a:pPr>
            <a:r>
              <a:rPr lang="en-US" sz="3600" dirty="0"/>
              <a:t>Introduction to Tello Drone</a:t>
            </a:r>
          </a:p>
          <a:p>
            <a:pPr marL="0" indent="0" algn="l">
              <a:buNone/>
            </a:pPr>
            <a:endParaRPr lang="en-US" dirty="0"/>
          </a:p>
          <a:p>
            <a:pPr algn="l">
              <a:buFont typeface="Arial" panose="020B0604020202020204" pitchFamily="34" charset="0"/>
              <a:buChar char="•"/>
            </a:pPr>
            <a:r>
              <a:rPr lang="en-IN" b="0" dirty="0">
                <a:solidFill>
                  <a:schemeClr val="tx1"/>
                </a:solidFill>
              </a:rPr>
              <a:t>Tello drone</a:t>
            </a:r>
            <a:r>
              <a:rPr lang="en-IN" b="0" i="0" dirty="0">
                <a:solidFill>
                  <a:schemeClr val="tx1"/>
                </a:solidFill>
                <a:effectLst/>
              </a:rPr>
              <a:t> is a </a:t>
            </a:r>
            <a:r>
              <a:rPr lang="en-IN" b="0" dirty="0" err="1">
                <a:solidFill>
                  <a:schemeClr val="tx1"/>
                </a:solidFill>
              </a:rPr>
              <a:t>W</a:t>
            </a:r>
            <a:r>
              <a:rPr lang="en-IN" b="0" i="0" dirty="0" err="1">
                <a:solidFill>
                  <a:schemeClr val="tx1"/>
                </a:solidFill>
                <a:effectLst/>
              </a:rPr>
              <a:t>iFi</a:t>
            </a:r>
            <a:r>
              <a:rPr lang="en-IN" b="0" i="0" dirty="0">
                <a:solidFill>
                  <a:schemeClr val="tx1"/>
                </a:solidFill>
                <a:effectLst/>
              </a:rPr>
              <a:t> controlled vision-based RTF drone, developed by RYZE Robotics Shenzen in cooperation and sold by DJI technology. </a:t>
            </a:r>
          </a:p>
          <a:p>
            <a:pPr algn="l">
              <a:buFont typeface="Arial" panose="020B0604020202020204" pitchFamily="34" charset="0"/>
              <a:buChar char="•"/>
            </a:pPr>
            <a:r>
              <a:rPr lang="en-IN" sz="2000" b="0" dirty="0">
                <a:solidFill>
                  <a:schemeClr val="tx1"/>
                </a:solidFill>
              </a:rPr>
              <a:t>In this demonstration you will understand how to program a tiny drone and control it.</a:t>
            </a:r>
          </a:p>
          <a:p>
            <a:pPr algn="l">
              <a:buFont typeface="Arial" panose="020B0604020202020204" pitchFamily="34" charset="0"/>
              <a:buChar char="•"/>
            </a:pPr>
            <a:r>
              <a:rPr lang="en-IN" sz="2000" b="0" dirty="0">
                <a:solidFill>
                  <a:schemeClr val="tx1"/>
                </a:solidFill>
              </a:rPr>
              <a:t>All the codes will be available to you.</a:t>
            </a:r>
            <a:br>
              <a:rPr lang="en-IN" sz="2000" b="0" dirty="0">
                <a:solidFill>
                  <a:schemeClr val="tx1"/>
                </a:solidFill>
              </a:rPr>
            </a:br>
            <a:endParaRPr lang="en-IN" sz="2000" b="0" dirty="0">
              <a:solidFill>
                <a:schemeClr val="tx1"/>
              </a:solidFill>
            </a:endParaRPr>
          </a:p>
        </p:txBody>
      </p:sp>
      <p:pic>
        <p:nvPicPr>
          <p:cNvPr id="5" name="Picture 4">
            <a:extLst>
              <a:ext uri="{FF2B5EF4-FFF2-40B4-BE49-F238E27FC236}">
                <a16:creationId xmlns:a16="http://schemas.microsoft.com/office/drawing/2014/main" id="{A5C11738-C145-7546-AB66-78FCDD83E134}"/>
              </a:ext>
            </a:extLst>
          </p:cNvPr>
          <p:cNvPicPr>
            <a:picLocks noChangeAspect="1"/>
          </p:cNvPicPr>
          <p:nvPr/>
        </p:nvPicPr>
        <p:blipFill>
          <a:blip r:embed="rId2"/>
          <a:stretch>
            <a:fillRect/>
          </a:stretch>
        </p:blipFill>
        <p:spPr>
          <a:xfrm>
            <a:off x="6861702" y="3583009"/>
            <a:ext cx="3941765" cy="2449026"/>
          </a:xfrm>
          <a:prstGeom prst="rect">
            <a:avLst/>
          </a:prstGeom>
        </p:spPr>
      </p:pic>
    </p:spTree>
    <p:extLst>
      <p:ext uri="{BB962C8B-B14F-4D97-AF65-F5344CB8AC3E}">
        <p14:creationId xmlns:p14="http://schemas.microsoft.com/office/powerpoint/2010/main" val="2327358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753F1-DE6D-3984-23B0-D94C42FF75D2}"/>
              </a:ext>
            </a:extLst>
          </p:cNvPr>
          <p:cNvSpPr>
            <a:spLocks noGrp="1"/>
          </p:cNvSpPr>
          <p:nvPr>
            <p:ph idx="1"/>
          </p:nvPr>
        </p:nvSpPr>
        <p:spPr>
          <a:xfrm>
            <a:off x="1540933" y="579600"/>
            <a:ext cx="10306579" cy="5736792"/>
          </a:xfrm>
        </p:spPr>
        <p:txBody>
          <a:bodyPr>
            <a:normAutofit/>
          </a:bodyPr>
          <a:lstStyle/>
          <a:p>
            <a:pPr marL="0" indent="0">
              <a:buNone/>
            </a:pPr>
            <a:r>
              <a:rPr lang="en-IN" sz="3600" dirty="0"/>
              <a:t>Tello Pro’s and Con’s</a:t>
            </a:r>
          </a:p>
          <a:p>
            <a:pPr marL="0" indent="0">
              <a:buNone/>
            </a:pPr>
            <a:r>
              <a:rPr lang="en-IN" sz="2400" dirty="0">
                <a:solidFill>
                  <a:schemeClr val="tx1"/>
                </a:solidFill>
              </a:rPr>
              <a:t>Pro’s</a:t>
            </a:r>
          </a:p>
          <a:p>
            <a:pPr algn="l">
              <a:buFont typeface="Arial" panose="020B0604020202020204" pitchFamily="34" charset="0"/>
              <a:buChar char="•"/>
            </a:pPr>
            <a:r>
              <a:rPr lang="en-GB" sz="1600" b="0" i="0" dirty="0">
                <a:solidFill>
                  <a:schemeClr val="tx1"/>
                </a:solidFill>
                <a:effectLst/>
              </a:rPr>
              <a:t>With Tello one can start programming Drones safely and most of the control and autonomous features that can be programmed with Tello are exportable to any other drones.</a:t>
            </a:r>
          </a:p>
          <a:p>
            <a:pPr algn="l">
              <a:buFont typeface="Arial" panose="020B0604020202020204" pitchFamily="34" charset="0"/>
              <a:buChar char="•"/>
            </a:pPr>
            <a:r>
              <a:rPr lang="en-GB" sz="1600" b="0" i="0" dirty="0">
                <a:solidFill>
                  <a:schemeClr val="tx1"/>
                </a:solidFill>
                <a:effectLst/>
              </a:rPr>
              <a:t>With DJI Tello EDU drone one can easily start research in the area of autonomous drone racing. </a:t>
            </a:r>
            <a:r>
              <a:rPr lang="en-GB" sz="1600" b="0" dirty="0">
                <a:solidFill>
                  <a:schemeClr val="tx1"/>
                </a:solidFill>
              </a:rPr>
              <a:t>B</a:t>
            </a:r>
            <a:r>
              <a:rPr lang="en-GB" sz="1600" b="0" i="0" dirty="0">
                <a:solidFill>
                  <a:schemeClr val="tx1"/>
                </a:solidFill>
                <a:effectLst/>
              </a:rPr>
              <a:t>ecause it is relatively cheap, affordable, and safe.</a:t>
            </a:r>
          </a:p>
          <a:p>
            <a:pPr algn="l">
              <a:buFont typeface="Arial" panose="020B0604020202020204" pitchFamily="34" charset="0"/>
              <a:buChar char="•"/>
            </a:pPr>
            <a:r>
              <a:rPr lang="en-GB" sz="1600" b="0" i="0" u="none" strike="noStrike" baseline="0" dirty="0">
                <a:solidFill>
                  <a:schemeClr val="tx1"/>
                </a:solidFill>
              </a:rPr>
              <a:t>It allows both manual and autonomous control from the level of software running on a ground station, such as a laptop or Nvidia Jetson board.</a:t>
            </a:r>
            <a:endParaRPr lang="en-GB" sz="1600" b="0" i="0" dirty="0">
              <a:solidFill>
                <a:schemeClr val="tx1"/>
              </a:solidFill>
              <a:effectLst/>
            </a:endParaRPr>
          </a:p>
          <a:p>
            <a:pPr marL="0" indent="0" algn="l">
              <a:buNone/>
            </a:pPr>
            <a:r>
              <a:rPr lang="en-GB" sz="2400" i="0" dirty="0">
                <a:solidFill>
                  <a:schemeClr val="tx1"/>
                </a:solidFill>
                <a:effectLst/>
                <a:latin typeface="nonbreakingspaceoverride"/>
              </a:rPr>
              <a:t>Con’s</a:t>
            </a:r>
          </a:p>
          <a:p>
            <a:pPr algn="l">
              <a:buFont typeface="Arial" panose="020B0604020202020204" pitchFamily="34" charset="0"/>
              <a:buChar char="•"/>
            </a:pPr>
            <a:r>
              <a:rPr lang="en-IN" sz="1800" b="0" i="0" u="none" strike="noStrike" baseline="0" dirty="0">
                <a:solidFill>
                  <a:schemeClr val="tx1"/>
                </a:solidFill>
                <a:latin typeface="NimbusRomNo9L-Regu"/>
              </a:rPr>
              <a:t>One </a:t>
            </a:r>
            <a:r>
              <a:rPr lang="en-GB" sz="1800" b="0" i="0" u="none" strike="noStrike" baseline="0" dirty="0">
                <a:solidFill>
                  <a:schemeClr val="tx1"/>
                </a:solidFill>
                <a:latin typeface="NimbusRomNo9L-Regu"/>
              </a:rPr>
              <a:t>of its major drawbacks is the control of only </a:t>
            </a:r>
            <a:r>
              <a:rPr lang="en-GB" sz="1800" b="0" i="0" u="none" strike="noStrike" baseline="0" dirty="0">
                <a:solidFill>
                  <a:schemeClr val="tx1"/>
                </a:solidFill>
                <a:latin typeface="CMR10"/>
              </a:rPr>
              <a:t>(</a:t>
            </a:r>
            <a:r>
              <a:rPr lang="en-GB" sz="1800" b="0" i="0" u="none" strike="noStrike" baseline="0" dirty="0" err="1">
                <a:solidFill>
                  <a:schemeClr val="tx1"/>
                </a:solidFill>
                <a:latin typeface="CMMI10"/>
              </a:rPr>
              <a:t>v</a:t>
            </a:r>
            <a:r>
              <a:rPr lang="en-GB" sz="1800" b="0" i="0" u="none" strike="noStrike" baseline="0" dirty="0" err="1">
                <a:solidFill>
                  <a:schemeClr val="tx1"/>
                </a:solidFill>
                <a:latin typeface="CMMI7"/>
              </a:rPr>
              <a:t>x</a:t>
            </a:r>
            <a:r>
              <a:rPr lang="en-GB" sz="1800" b="0" i="0" u="none" strike="noStrike" baseline="0" dirty="0">
                <a:solidFill>
                  <a:schemeClr val="tx1"/>
                </a:solidFill>
                <a:latin typeface="CMMI10"/>
              </a:rPr>
              <a:t>; </a:t>
            </a:r>
            <a:r>
              <a:rPr lang="en-GB" sz="1800" b="0" i="0" u="none" strike="noStrike" baseline="0" dirty="0" err="1">
                <a:solidFill>
                  <a:schemeClr val="tx1"/>
                </a:solidFill>
                <a:latin typeface="CMMI10"/>
              </a:rPr>
              <a:t>v</a:t>
            </a:r>
            <a:r>
              <a:rPr lang="en-GB" sz="1800" b="0" i="0" u="none" strike="noStrike" baseline="0" dirty="0" err="1">
                <a:solidFill>
                  <a:schemeClr val="tx1"/>
                </a:solidFill>
                <a:latin typeface="CMMI7"/>
              </a:rPr>
              <a:t>y</a:t>
            </a:r>
            <a:r>
              <a:rPr lang="en-GB" sz="1800" b="0" i="0" u="none" strike="noStrike" baseline="0" dirty="0">
                <a:solidFill>
                  <a:schemeClr val="tx1"/>
                </a:solidFill>
                <a:latin typeface="CMMI10"/>
              </a:rPr>
              <a:t>; </a:t>
            </a:r>
            <a:r>
              <a:rPr lang="en-GB" sz="1800" b="0" i="0" u="none" strike="noStrike" baseline="0" dirty="0" err="1">
                <a:solidFill>
                  <a:schemeClr val="tx1"/>
                </a:solidFill>
                <a:latin typeface="CMMI10"/>
              </a:rPr>
              <a:t>v</a:t>
            </a:r>
            <a:r>
              <a:rPr lang="en-GB" sz="1800" b="0" i="0" u="none" strike="noStrike" baseline="0" dirty="0" err="1">
                <a:solidFill>
                  <a:schemeClr val="tx1"/>
                </a:solidFill>
                <a:latin typeface="CMMI7"/>
              </a:rPr>
              <a:t>z</a:t>
            </a:r>
            <a:r>
              <a:rPr lang="en-GB" sz="1800" b="0" i="0" u="none" strike="noStrike" baseline="0" dirty="0">
                <a:solidFill>
                  <a:schemeClr val="tx1"/>
                </a:solidFill>
                <a:latin typeface="CMMI10"/>
              </a:rPr>
              <a:t>; </a:t>
            </a:r>
            <a:r>
              <a:rPr lang="en-GB" sz="1800" b="0" i="0" u="none" strike="noStrike" baseline="0" dirty="0" err="1">
                <a:solidFill>
                  <a:schemeClr val="tx1"/>
                </a:solidFill>
                <a:latin typeface="CMMI10"/>
              </a:rPr>
              <a:t>w</a:t>
            </a:r>
            <a:r>
              <a:rPr lang="en-GB" sz="1800" b="0" i="0" u="none" strike="noStrike" baseline="0" dirty="0" err="1">
                <a:solidFill>
                  <a:schemeClr val="tx1"/>
                </a:solidFill>
                <a:latin typeface="CMMI7"/>
              </a:rPr>
              <a:t>z</a:t>
            </a:r>
            <a:r>
              <a:rPr lang="en-GB" sz="1800" b="0" i="0" u="none" strike="noStrike" baseline="0" dirty="0">
                <a:solidFill>
                  <a:schemeClr val="tx1"/>
                </a:solidFill>
                <a:latin typeface="CMR10"/>
              </a:rPr>
              <a:t>) </a:t>
            </a:r>
            <a:r>
              <a:rPr lang="en-GB" sz="1800" b="0" i="0" u="none" strike="noStrike" baseline="0" dirty="0">
                <a:solidFill>
                  <a:schemeClr val="tx1"/>
                </a:solidFill>
                <a:latin typeface="NimbusRomNo9L-Regu"/>
              </a:rPr>
              <a:t>velocity vector, while custom drones allow to directly control of </a:t>
            </a:r>
            <a:r>
              <a:rPr lang="en-GB" sz="1800" b="0" i="0" u="none" strike="noStrike" baseline="0" dirty="0">
                <a:solidFill>
                  <a:schemeClr val="tx1"/>
                </a:solidFill>
                <a:latin typeface="CMR10"/>
              </a:rPr>
              <a:t>(</a:t>
            </a:r>
            <a:r>
              <a:rPr lang="en-GB" sz="1800" b="0" i="0" u="none" strike="noStrike" baseline="0" dirty="0">
                <a:solidFill>
                  <a:schemeClr val="tx1"/>
                </a:solidFill>
                <a:latin typeface="CMMI10"/>
              </a:rPr>
              <a:t>roll; pitch; yaw</a:t>
            </a:r>
            <a:r>
              <a:rPr lang="en-GB" sz="1800" b="0" i="0" u="none" strike="noStrike" baseline="0" dirty="0">
                <a:solidFill>
                  <a:schemeClr val="tx1"/>
                </a:solidFill>
                <a:latin typeface="CMR10"/>
              </a:rPr>
              <a:t>) </a:t>
            </a:r>
            <a:r>
              <a:rPr lang="en-GB" sz="1800" b="0" i="0" u="none" strike="noStrike" baseline="0" dirty="0">
                <a:solidFill>
                  <a:schemeClr val="tx1"/>
                </a:solidFill>
                <a:latin typeface="NimbusRomNo9L-Regu"/>
              </a:rPr>
              <a:t>angles. </a:t>
            </a:r>
          </a:p>
          <a:p>
            <a:pPr algn="l">
              <a:buFont typeface="Arial" panose="020B0604020202020204" pitchFamily="34" charset="0"/>
              <a:buChar char="•"/>
            </a:pPr>
            <a:r>
              <a:rPr lang="en-GB" sz="1800" b="0" i="0" u="none" strike="noStrike" baseline="0" dirty="0">
                <a:solidFill>
                  <a:schemeClr val="tx1"/>
                </a:solidFill>
                <a:latin typeface="NimbusRomNo9L-Regu"/>
              </a:rPr>
              <a:t>The operation and settings of the internal controller</a:t>
            </a:r>
            <a:r>
              <a:rPr lang="en-GB" sz="1800" b="0" dirty="0">
                <a:solidFill>
                  <a:schemeClr val="tx1"/>
                </a:solidFill>
                <a:latin typeface="NimbusRomNo9L-Regu"/>
              </a:rPr>
              <a:t> </a:t>
            </a:r>
            <a:r>
              <a:rPr lang="en-GB" sz="1800" b="0" i="0" u="none" strike="noStrike" baseline="0" dirty="0">
                <a:solidFill>
                  <a:schemeClr val="tx1"/>
                </a:solidFill>
                <a:latin typeface="NimbusRomNo9L-Regu"/>
              </a:rPr>
              <a:t>are implemented by the manufacturer and not directly available to the user. (for example the path generated cannot be obtained)</a:t>
            </a:r>
            <a:endParaRPr lang="en-GB" b="0" i="0" dirty="0">
              <a:solidFill>
                <a:schemeClr val="tx1"/>
              </a:solidFill>
              <a:effectLst/>
              <a:latin typeface="nonbreakingspaceoverride"/>
            </a:endParaRPr>
          </a:p>
        </p:txBody>
      </p:sp>
    </p:spTree>
    <p:extLst>
      <p:ext uri="{BB962C8B-B14F-4D97-AF65-F5344CB8AC3E}">
        <p14:creationId xmlns:p14="http://schemas.microsoft.com/office/powerpoint/2010/main" val="404789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34623-39FB-F0FF-A4C2-5B1885B98723}"/>
              </a:ext>
            </a:extLst>
          </p:cNvPr>
          <p:cNvSpPr>
            <a:spLocks noGrp="1"/>
          </p:cNvSpPr>
          <p:nvPr>
            <p:ph idx="1"/>
          </p:nvPr>
        </p:nvSpPr>
        <p:spPr>
          <a:xfrm>
            <a:off x="1286933" y="579600"/>
            <a:ext cx="10560579" cy="5736792"/>
          </a:xfrm>
        </p:spPr>
        <p:txBody>
          <a:bodyPr/>
          <a:lstStyle/>
          <a:p>
            <a:pPr marL="0" indent="0">
              <a:buNone/>
            </a:pPr>
            <a:r>
              <a:rPr lang="en-US" sz="3600" dirty="0"/>
              <a:t>Tello Drones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GB" dirty="0">
                <a:solidFill>
                  <a:srgbClr val="052533"/>
                </a:solidFill>
              </a:rPr>
              <a:t>          Tello                                   Tello EDU 		                   Tello Talent</a:t>
            </a:r>
            <a:endParaRPr lang="en-GB" i="0" dirty="0">
              <a:solidFill>
                <a:srgbClr val="052533"/>
              </a:solidFill>
              <a:effectLst/>
            </a:endParaRPr>
          </a:p>
          <a:p>
            <a:pPr>
              <a:buFont typeface="Arial" panose="020B0604020202020204" pitchFamily="34" charset="0"/>
              <a:buChar char="•"/>
            </a:pPr>
            <a:r>
              <a:rPr lang="en-GB" sz="1250" b="0" i="0" dirty="0">
                <a:solidFill>
                  <a:srgbClr val="052533"/>
                </a:solidFill>
                <a:effectLst/>
              </a:rPr>
              <a:t>Tello EDU comes with what DJI calls mission pads and are essentially mouse pad size fancy QR codes that can be used with object recognition coding. </a:t>
            </a:r>
          </a:p>
          <a:p>
            <a:pPr>
              <a:buFont typeface="Arial" panose="020B0604020202020204" pitchFamily="34" charset="0"/>
              <a:buChar char="•"/>
            </a:pPr>
            <a:r>
              <a:rPr lang="en-GB" sz="1250" b="0" i="0" dirty="0">
                <a:solidFill>
                  <a:srgbClr val="052533"/>
                </a:solidFill>
                <a:effectLst/>
              </a:rPr>
              <a:t>Tello EDU has more access to the SDK (software Developers Kit), than the consumer range Tello, for more advanced coding features.</a:t>
            </a:r>
          </a:p>
          <a:p>
            <a:pPr>
              <a:buFont typeface="Arial" panose="020B0604020202020204" pitchFamily="34" charset="0"/>
              <a:buChar char="•"/>
            </a:pPr>
            <a:r>
              <a:rPr lang="en-GB" sz="1250" b="0" dirty="0">
                <a:solidFill>
                  <a:srgbClr val="052533"/>
                </a:solidFill>
              </a:rPr>
              <a:t>Tello Talent</a:t>
            </a:r>
            <a:r>
              <a:rPr lang="en-GB" sz="1250" b="0" i="0" dirty="0">
                <a:solidFill>
                  <a:srgbClr val="052533"/>
                </a:solidFill>
                <a:effectLst/>
              </a:rPr>
              <a:t> also comes with the mission pads, as well as a ESP32 open-source controller that clips onto the top with a Lego type connection and is powered via the micro-USB port on the side of the drone.</a:t>
            </a:r>
          </a:p>
          <a:p>
            <a:pPr>
              <a:buFont typeface="Arial" panose="020B0604020202020204" pitchFamily="34" charset="0"/>
              <a:buChar char="•"/>
            </a:pPr>
            <a:r>
              <a:rPr lang="en-GB" sz="1250" b="0" dirty="0">
                <a:solidFill>
                  <a:srgbClr val="052533"/>
                </a:solidFill>
              </a:rPr>
              <a:t>Tello Talent</a:t>
            </a:r>
            <a:r>
              <a:rPr lang="en-GB" sz="1250" b="0" i="0" dirty="0">
                <a:solidFill>
                  <a:srgbClr val="052533"/>
                </a:solidFill>
                <a:effectLst/>
              </a:rPr>
              <a:t> supports Arduino and Micro Python, a programmable dot matrix LED screen, distance measurement and obstacle avoidance, and the ability to integrate other sensors.  </a:t>
            </a:r>
            <a:endParaRPr lang="en-IN" sz="1250" dirty="0"/>
          </a:p>
        </p:txBody>
      </p:sp>
      <p:pic>
        <p:nvPicPr>
          <p:cNvPr id="4" name="Picture 3">
            <a:extLst>
              <a:ext uri="{FF2B5EF4-FFF2-40B4-BE49-F238E27FC236}">
                <a16:creationId xmlns:a16="http://schemas.microsoft.com/office/drawing/2014/main" id="{89E711FB-C1A8-48F2-33AB-341AD76D761B}"/>
              </a:ext>
            </a:extLst>
          </p:cNvPr>
          <p:cNvPicPr>
            <a:picLocks noChangeAspect="1"/>
          </p:cNvPicPr>
          <p:nvPr/>
        </p:nvPicPr>
        <p:blipFill>
          <a:blip r:embed="rId2"/>
          <a:stretch>
            <a:fillRect/>
          </a:stretch>
        </p:blipFill>
        <p:spPr>
          <a:xfrm>
            <a:off x="4101408" y="713149"/>
            <a:ext cx="3244385" cy="3244385"/>
          </a:xfrm>
          <a:prstGeom prst="rect">
            <a:avLst/>
          </a:prstGeom>
        </p:spPr>
      </p:pic>
      <p:pic>
        <p:nvPicPr>
          <p:cNvPr id="5" name="Picture 4">
            <a:extLst>
              <a:ext uri="{FF2B5EF4-FFF2-40B4-BE49-F238E27FC236}">
                <a16:creationId xmlns:a16="http://schemas.microsoft.com/office/drawing/2014/main" id="{DB1476B3-9B50-2E4D-18DA-4F7D81791297}"/>
              </a:ext>
            </a:extLst>
          </p:cNvPr>
          <p:cNvPicPr>
            <a:picLocks noChangeAspect="1"/>
          </p:cNvPicPr>
          <p:nvPr/>
        </p:nvPicPr>
        <p:blipFill>
          <a:blip r:embed="rId3"/>
          <a:stretch>
            <a:fillRect/>
          </a:stretch>
        </p:blipFill>
        <p:spPr>
          <a:xfrm>
            <a:off x="831535" y="828471"/>
            <a:ext cx="3129064" cy="3129064"/>
          </a:xfrm>
          <a:prstGeom prst="rect">
            <a:avLst/>
          </a:prstGeom>
        </p:spPr>
      </p:pic>
      <p:pic>
        <p:nvPicPr>
          <p:cNvPr id="7" name="Picture 6">
            <a:extLst>
              <a:ext uri="{FF2B5EF4-FFF2-40B4-BE49-F238E27FC236}">
                <a16:creationId xmlns:a16="http://schemas.microsoft.com/office/drawing/2014/main" id="{CD300E43-ED79-DD13-C140-BACBB8216C26}"/>
              </a:ext>
            </a:extLst>
          </p:cNvPr>
          <p:cNvPicPr>
            <a:picLocks noChangeAspect="1"/>
          </p:cNvPicPr>
          <p:nvPr/>
        </p:nvPicPr>
        <p:blipFill>
          <a:blip r:embed="rId4"/>
          <a:stretch>
            <a:fillRect/>
          </a:stretch>
        </p:blipFill>
        <p:spPr>
          <a:xfrm>
            <a:off x="7601925" y="828471"/>
            <a:ext cx="4036682" cy="2741580"/>
          </a:xfrm>
          <a:prstGeom prst="rect">
            <a:avLst/>
          </a:prstGeom>
        </p:spPr>
      </p:pic>
    </p:spTree>
    <p:extLst>
      <p:ext uri="{BB962C8B-B14F-4D97-AF65-F5344CB8AC3E}">
        <p14:creationId xmlns:p14="http://schemas.microsoft.com/office/powerpoint/2010/main" val="35727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3C415-2AAA-BA59-93C9-9BD3E7DDF3E3}"/>
              </a:ext>
            </a:extLst>
          </p:cNvPr>
          <p:cNvSpPr>
            <a:spLocks noGrp="1"/>
          </p:cNvSpPr>
          <p:nvPr>
            <p:ph idx="1"/>
          </p:nvPr>
        </p:nvSpPr>
        <p:spPr>
          <a:xfrm>
            <a:off x="1337733" y="579600"/>
            <a:ext cx="10509779" cy="5736792"/>
          </a:xfrm>
        </p:spPr>
        <p:txBody>
          <a:bodyPr/>
          <a:lstStyle/>
          <a:p>
            <a:pPr marL="0" indent="0">
              <a:buNone/>
            </a:pPr>
            <a:r>
              <a:rPr lang="en-US" sz="3600" dirty="0"/>
              <a:t>Download the Tello App</a:t>
            </a:r>
          </a:p>
          <a:p>
            <a:pPr marL="0" indent="0">
              <a:buNone/>
            </a:pPr>
            <a:endParaRPr lang="en-US" dirty="0"/>
          </a:p>
          <a:p>
            <a:pPr marL="0" indent="0">
              <a:buNone/>
            </a:pPr>
            <a:r>
              <a:rPr lang="en-GB" b="0" i="0" dirty="0">
                <a:solidFill>
                  <a:srgbClr val="000000"/>
                </a:solidFill>
                <a:effectLst/>
                <a:latin typeface="nonbreakingspaceoverride"/>
              </a:rPr>
              <a:t>Search for “Tello” on the App Store or Google Play or scan the QR code on the right to download the latest version of the app. The Android version of the Tello app is compatible with Android v4.4 and later. The iOS version of the Tello app is compatible with iOS v9.0 and later.</a:t>
            </a:r>
            <a:br>
              <a:rPr lang="en-GB" b="0" i="0" dirty="0">
                <a:solidFill>
                  <a:srgbClr val="000000"/>
                </a:solidFill>
                <a:effectLst/>
                <a:latin typeface="nonbreakingspaceoverride"/>
              </a:rPr>
            </a:br>
            <a:br>
              <a:rPr lang="en-GB" b="0" i="0" dirty="0">
                <a:solidFill>
                  <a:srgbClr val="000000"/>
                </a:solidFill>
                <a:effectLst/>
                <a:latin typeface="nonbreakingspaceoverride"/>
              </a:rPr>
            </a:br>
            <a:r>
              <a:rPr lang="en-GB" b="0" i="0" dirty="0">
                <a:solidFill>
                  <a:srgbClr val="000000"/>
                </a:solidFill>
                <a:effectLst/>
                <a:latin typeface="nonbreakingspaceoverride"/>
              </a:rPr>
              <a:t>Read more: </a:t>
            </a:r>
            <a:r>
              <a:rPr lang="en-GB" b="0" i="0" u="none" strike="noStrike" dirty="0">
                <a:solidFill>
                  <a:srgbClr val="003399"/>
                </a:solidFill>
                <a:effectLst/>
                <a:latin typeface="nonbreakingspaceoverride"/>
                <a:hlinkClick r:id="rId2"/>
              </a:rPr>
              <a:t>https://manuals.plus/ryze-tech/tello-aircraft-manual#ixzz7VP9WMCch</a:t>
            </a:r>
            <a:endParaRPr lang="en-US" dirty="0"/>
          </a:p>
        </p:txBody>
      </p:sp>
      <p:sp>
        <p:nvSpPr>
          <p:cNvPr id="4" name="AutoShape 2" descr="Download APP">
            <a:extLst>
              <a:ext uri="{FF2B5EF4-FFF2-40B4-BE49-F238E27FC236}">
                <a16:creationId xmlns:a16="http://schemas.microsoft.com/office/drawing/2014/main" id="{7AD9A42C-4DE8-EA9B-741E-2A69ECB642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3B36CE3-6A6A-1616-61F5-2848D4D1B313}"/>
              </a:ext>
            </a:extLst>
          </p:cNvPr>
          <p:cNvPicPr>
            <a:picLocks noChangeAspect="1"/>
          </p:cNvPicPr>
          <p:nvPr/>
        </p:nvPicPr>
        <p:blipFill>
          <a:blip r:embed="rId3"/>
          <a:stretch>
            <a:fillRect/>
          </a:stretch>
        </p:blipFill>
        <p:spPr>
          <a:xfrm>
            <a:off x="9273646" y="3742267"/>
            <a:ext cx="2314575" cy="2286000"/>
          </a:xfrm>
          <a:prstGeom prst="rect">
            <a:avLst/>
          </a:prstGeom>
        </p:spPr>
      </p:pic>
      <p:pic>
        <p:nvPicPr>
          <p:cNvPr id="7" name="Picture 6">
            <a:extLst>
              <a:ext uri="{FF2B5EF4-FFF2-40B4-BE49-F238E27FC236}">
                <a16:creationId xmlns:a16="http://schemas.microsoft.com/office/drawing/2014/main" id="{CA551752-5526-DB6C-7935-65216D247FB1}"/>
              </a:ext>
            </a:extLst>
          </p:cNvPr>
          <p:cNvPicPr>
            <a:picLocks noChangeAspect="1"/>
          </p:cNvPicPr>
          <p:nvPr/>
        </p:nvPicPr>
        <p:blipFill>
          <a:blip r:embed="rId4"/>
          <a:stretch>
            <a:fillRect/>
          </a:stretch>
        </p:blipFill>
        <p:spPr>
          <a:xfrm>
            <a:off x="1848907" y="3241160"/>
            <a:ext cx="5672667" cy="3037240"/>
          </a:xfrm>
          <a:prstGeom prst="rect">
            <a:avLst/>
          </a:prstGeom>
        </p:spPr>
      </p:pic>
    </p:spTree>
    <p:extLst>
      <p:ext uri="{BB962C8B-B14F-4D97-AF65-F5344CB8AC3E}">
        <p14:creationId xmlns:p14="http://schemas.microsoft.com/office/powerpoint/2010/main" val="251442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9E3A11-168B-6893-D3FF-D1CAA6233505}"/>
              </a:ext>
            </a:extLst>
          </p:cNvPr>
          <p:cNvSpPr>
            <a:spLocks noGrp="1"/>
          </p:cNvSpPr>
          <p:nvPr>
            <p:ph idx="1"/>
          </p:nvPr>
        </p:nvSpPr>
        <p:spPr>
          <a:xfrm>
            <a:off x="1388533" y="579600"/>
            <a:ext cx="10458979" cy="5736792"/>
          </a:xfrm>
        </p:spPr>
        <p:txBody>
          <a:bodyPr>
            <a:normAutofit fontScale="92500" lnSpcReduction="20000"/>
          </a:bodyPr>
          <a:lstStyle/>
          <a:p>
            <a:pPr marL="0" indent="0">
              <a:buNone/>
            </a:pPr>
            <a:r>
              <a:rPr lang="en-US" sz="3600" dirty="0"/>
              <a:t>How does Tello stabilizes?</a:t>
            </a:r>
          </a:p>
          <a:p>
            <a:pPr marL="0" indent="0">
              <a:buNone/>
            </a:pPr>
            <a:endParaRPr lang="en-GB" sz="2400" b="0" i="0" dirty="0">
              <a:solidFill>
                <a:srgbClr val="000000"/>
              </a:solidFill>
              <a:effectLst/>
              <a:latin typeface="nonbreakingspaceoverride"/>
            </a:endParaRPr>
          </a:p>
          <a:p>
            <a:pPr>
              <a:buFont typeface="Arial" panose="020B0604020202020204" pitchFamily="34" charset="0"/>
              <a:buChar char="•"/>
            </a:pPr>
            <a:r>
              <a:rPr lang="en-GB" sz="2400" b="0" i="0" dirty="0">
                <a:solidFill>
                  <a:srgbClr val="000000"/>
                </a:solidFill>
                <a:effectLst/>
                <a:latin typeface="nonbreakingspaceoverride"/>
              </a:rPr>
              <a:t>Vision Positioning System (VPS) helps the aircraft </a:t>
            </a:r>
            <a:r>
              <a:rPr lang="en-GB" sz="2400" b="0" dirty="0">
                <a:solidFill>
                  <a:srgbClr val="000000"/>
                </a:solidFill>
                <a:latin typeface="nonbreakingspaceoverride"/>
              </a:rPr>
              <a:t>to stabilize </a:t>
            </a:r>
            <a:r>
              <a:rPr lang="en-GB" sz="2400" b="0" i="0" dirty="0">
                <a:solidFill>
                  <a:srgbClr val="000000"/>
                </a:solidFill>
                <a:effectLst/>
                <a:latin typeface="nonbreakingspaceoverride"/>
              </a:rPr>
              <a:t> in given position more precisely and enables to fly indoors/outdoors. </a:t>
            </a:r>
          </a:p>
          <a:p>
            <a:pPr>
              <a:buFont typeface="Arial" panose="020B0604020202020204" pitchFamily="34" charset="0"/>
              <a:buChar char="•"/>
            </a:pPr>
            <a:r>
              <a:rPr lang="en-GB" sz="2400" b="0" i="0" dirty="0">
                <a:solidFill>
                  <a:srgbClr val="000000"/>
                </a:solidFill>
                <a:effectLst/>
                <a:latin typeface="nonbreakingspaceoverride"/>
              </a:rPr>
              <a:t>VPS works optimal in windless conditions.</a:t>
            </a:r>
          </a:p>
          <a:p>
            <a:pPr>
              <a:buFont typeface="Arial" panose="020B0604020202020204" pitchFamily="34" charset="0"/>
              <a:buChar char="•"/>
            </a:pPr>
            <a:r>
              <a:rPr lang="en-GB" sz="2400" b="0" i="0" dirty="0">
                <a:solidFill>
                  <a:srgbClr val="000000"/>
                </a:solidFill>
                <a:effectLst/>
                <a:latin typeface="nonbreakingspaceoverride"/>
              </a:rPr>
              <a:t>VPS consists of camera and a 3D infrared module located on the underside of the aircraft.</a:t>
            </a:r>
            <a:endParaRPr lang="en-GB" sz="2400" b="0" dirty="0">
              <a:solidFill>
                <a:srgbClr val="000000"/>
              </a:solidFill>
              <a:latin typeface="nonbreakingspaceoverride"/>
            </a:endParaRPr>
          </a:p>
          <a:p>
            <a:pPr>
              <a:buFont typeface="Arial" panose="020B0604020202020204" pitchFamily="34" charset="0"/>
              <a:buChar char="•"/>
            </a:pPr>
            <a:r>
              <a:rPr lang="en-GB" sz="2400" b="0" dirty="0">
                <a:solidFill>
                  <a:srgbClr val="000000"/>
                </a:solidFill>
                <a:latin typeface="nonbreakingspaceoverride"/>
              </a:rPr>
              <a:t>We can get fusion based (IMU and Vision)</a:t>
            </a:r>
          </a:p>
          <a:p>
            <a:pPr marL="0" indent="0">
              <a:buNone/>
            </a:pPr>
            <a:r>
              <a:rPr lang="en-GB" sz="2400" b="0" dirty="0">
                <a:solidFill>
                  <a:srgbClr val="000000"/>
                </a:solidFill>
                <a:latin typeface="nonbreakingspaceoverride"/>
              </a:rPr>
              <a:t>      distance.</a:t>
            </a:r>
          </a:p>
          <a:p>
            <a:pPr marL="0" indent="0">
              <a:buNone/>
            </a:pPr>
            <a:r>
              <a:rPr lang="en-GB" sz="2400" b="0" dirty="0">
                <a:solidFill>
                  <a:srgbClr val="000000"/>
                </a:solidFill>
                <a:latin typeface="nonbreakingspaceoverride"/>
              </a:rPr>
              <a:t>(downward IR sensitive camera optical flow)</a:t>
            </a:r>
          </a:p>
          <a:p>
            <a:pPr>
              <a:buFont typeface="Arial" panose="020B0604020202020204" pitchFamily="34" charset="0"/>
              <a:buChar char="•"/>
            </a:pPr>
            <a:r>
              <a:rPr lang="en-GB" sz="2400" b="0" dirty="0">
                <a:solidFill>
                  <a:srgbClr val="000000"/>
                </a:solidFill>
                <a:latin typeface="nonbreakingspaceoverride"/>
              </a:rPr>
              <a:t>Based on this it uses odometry.</a:t>
            </a:r>
          </a:p>
          <a:p>
            <a:pPr marL="0" indent="0">
              <a:buNone/>
            </a:pPr>
            <a:r>
              <a:rPr lang="en-GB" sz="2400" b="0" dirty="0">
                <a:solidFill>
                  <a:srgbClr val="000000"/>
                </a:solidFill>
                <a:latin typeface="nonbreakingspaceoverride"/>
              </a:rPr>
              <a:t>     Algorithm: Dead reckoning from motion model</a:t>
            </a:r>
          </a:p>
          <a:p>
            <a:pPr marL="0" indent="0">
              <a:buNone/>
            </a:pPr>
            <a:r>
              <a:rPr lang="en-GB" sz="2400" b="0" dirty="0">
                <a:solidFill>
                  <a:srgbClr val="000000"/>
                </a:solidFill>
                <a:latin typeface="nonbreakingspaceoverride"/>
              </a:rPr>
              <a:t>    (Position form velocity time integral) </a:t>
            </a:r>
          </a:p>
          <a:p>
            <a:pPr>
              <a:buFont typeface="Arial" panose="020B0604020202020204" pitchFamily="34" charset="0"/>
              <a:buChar char="•"/>
            </a:pPr>
            <a:r>
              <a:rPr lang="en-IN" sz="2000" b="0" i="0" dirty="0">
                <a:solidFill>
                  <a:srgbClr val="FFFFFF"/>
                </a:solidFill>
                <a:effectLst/>
                <a:latin typeface="Roboto" panose="02000000000000000000" pitchFamily="2" charset="0"/>
              </a:rPr>
              <a:t>Algorithm: dead-reckoning from motion model</a:t>
            </a:r>
            <a:endParaRPr lang="en-GB" sz="2800" b="0" dirty="0">
              <a:solidFill>
                <a:srgbClr val="000000"/>
              </a:solidFill>
              <a:latin typeface="nonbreakingspaceoverride"/>
            </a:endParaRPr>
          </a:p>
          <a:p>
            <a:pPr>
              <a:buFont typeface="Arial" panose="020B0604020202020204" pitchFamily="34" charset="0"/>
              <a:buChar char="•"/>
            </a:pPr>
            <a:endParaRPr lang="en-IN" sz="3600" dirty="0"/>
          </a:p>
        </p:txBody>
      </p:sp>
      <p:pic>
        <p:nvPicPr>
          <p:cNvPr id="4" name="Picture 3">
            <a:extLst>
              <a:ext uri="{FF2B5EF4-FFF2-40B4-BE49-F238E27FC236}">
                <a16:creationId xmlns:a16="http://schemas.microsoft.com/office/drawing/2014/main" id="{1261D894-6272-3E80-EF98-8111D8A9CB8E}"/>
              </a:ext>
            </a:extLst>
          </p:cNvPr>
          <p:cNvPicPr>
            <a:picLocks noChangeAspect="1"/>
          </p:cNvPicPr>
          <p:nvPr/>
        </p:nvPicPr>
        <p:blipFill>
          <a:blip r:embed="rId2"/>
          <a:stretch>
            <a:fillRect/>
          </a:stretch>
        </p:blipFill>
        <p:spPr>
          <a:xfrm>
            <a:off x="7669427" y="3429000"/>
            <a:ext cx="3561583" cy="3286688"/>
          </a:xfrm>
          <a:prstGeom prst="rect">
            <a:avLst/>
          </a:prstGeom>
        </p:spPr>
      </p:pic>
    </p:spTree>
    <p:extLst>
      <p:ext uri="{BB962C8B-B14F-4D97-AF65-F5344CB8AC3E}">
        <p14:creationId xmlns:p14="http://schemas.microsoft.com/office/powerpoint/2010/main" val="22421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E64787D-4FBA-E513-D880-3F4268AEBB10}"/>
              </a:ext>
            </a:extLst>
          </p:cNvPr>
          <p:cNvSpPr>
            <a:spLocks noGrp="1"/>
          </p:cNvSpPr>
          <p:nvPr>
            <p:ph type="title"/>
          </p:nvPr>
        </p:nvSpPr>
        <p:spPr>
          <a:xfrm>
            <a:off x="1451151" y="578840"/>
            <a:ext cx="4536900" cy="3565321"/>
          </a:xfrm>
        </p:spPr>
        <p:txBody>
          <a:bodyPr anchor="t">
            <a:normAutofit/>
          </a:bodyPr>
          <a:lstStyle/>
          <a:p>
            <a:r>
              <a:rPr lang="en-US" dirty="0"/>
              <a:t>Tello Telemetry Analysis</a:t>
            </a:r>
            <a:br>
              <a:rPr lang="en-US" dirty="0"/>
            </a:br>
            <a:endParaRPr lang="en-US" dirty="0"/>
          </a:p>
        </p:txBody>
      </p:sp>
      <p:pic>
        <p:nvPicPr>
          <p:cNvPr id="7" name="Content Placeholder 6">
            <a:extLst>
              <a:ext uri="{FF2B5EF4-FFF2-40B4-BE49-F238E27FC236}">
                <a16:creationId xmlns:a16="http://schemas.microsoft.com/office/drawing/2014/main" id="{02AFEFE3-CE3B-6645-E6AE-DC655D44D371}"/>
              </a:ext>
            </a:extLst>
          </p:cNvPr>
          <p:cNvPicPr>
            <a:picLocks noGrp="1" noChangeAspect="1"/>
          </p:cNvPicPr>
          <p:nvPr>
            <p:ph idx="1"/>
          </p:nvPr>
        </p:nvPicPr>
        <p:blipFill>
          <a:blip r:embed="rId2"/>
          <a:stretch>
            <a:fillRect/>
          </a:stretch>
        </p:blipFill>
        <p:spPr>
          <a:xfrm>
            <a:off x="6942366" y="579600"/>
            <a:ext cx="4058779" cy="5736792"/>
          </a:xfrm>
          <a:prstGeom prst="rect">
            <a:avLst/>
          </a:prstGeom>
          <a:noFill/>
        </p:spPr>
      </p:pic>
    </p:spTree>
    <p:extLst>
      <p:ext uri="{BB962C8B-B14F-4D97-AF65-F5344CB8AC3E}">
        <p14:creationId xmlns:p14="http://schemas.microsoft.com/office/powerpoint/2010/main" val="127090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7E161-D045-7812-5605-6EFA2A3E7808}"/>
              </a:ext>
            </a:extLst>
          </p:cNvPr>
          <p:cNvSpPr>
            <a:spLocks noGrp="1"/>
          </p:cNvSpPr>
          <p:nvPr>
            <p:ph idx="1"/>
          </p:nvPr>
        </p:nvSpPr>
        <p:spPr>
          <a:xfrm>
            <a:off x="1557867" y="579600"/>
            <a:ext cx="10289645" cy="5736792"/>
          </a:xfrm>
        </p:spPr>
        <p:txBody>
          <a:bodyPr/>
          <a:lstStyle/>
          <a:p>
            <a:pPr marL="0" indent="0">
              <a:buNone/>
            </a:pPr>
            <a:r>
              <a:rPr lang="en-US" sz="3600" dirty="0"/>
              <a:t>Tello Software Development Kit (SDK)</a:t>
            </a:r>
          </a:p>
          <a:p>
            <a:pPr marL="0" indent="0">
              <a:buNone/>
            </a:pPr>
            <a:endParaRPr lang="en-US" b="0" dirty="0">
              <a:solidFill>
                <a:schemeClr val="tx1"/>
              </a:solidFill>
            </a:endParaRPr>
          </a:p>
          <a:p>
            <a:pPr>
              <a:buFont typeface="Arial" panose="020B0604020202020204" pitchFamily="34" charset="0"/>
              <a:buChar char="•"/>
            </a:pPr>
            <a:r>
              <a:rPr lang="en-IN" b="0" dirty="0">
                <a:solidFill>
                  <a:schemeClr val="tx1"/>
                </a:solidFill>
              </a:rPr>
              <a:t>You may establish a </a:t>
            </a:r>
            <a:r>
              <a:rPr lang="en-IN" dirty="0">
                <a:solidFill>
                  <a:schemeClr val="tx1"/>
                </a:solidFill>
              </a:rPr>
              <a:t>UPD</a:t>
            </a:r>
            <a:r>
              <a:rPr lang="en-IN" b="0" dirty="0">
                <a:solidFill>
                  <a:schemeClr val="tx1"/>
                </a:solidFill>
              </a:rPr>
              <a:t> connection to the Tello on port </a:t>
            </a:r>
            <a:r>
              <a:rPr lang="en-IN" dirty="0">
                <a:solidFill>
                  <a:schemeClr val="tx1"/>
                </a:solidFill>
              </a:rPr>
              <a:t>8889</a:t>
            </a:r>
            <a:r>
              <a:rPr lang="en-IN" b="0" dirty="0">
                <a:solidFill>
                  <a:schemeClr val="tx1"/>
                </a:solidFill>
              </a:rPr>
              <a:t> and send commands.</a:t>
            </a:r>
          </a:p>
          <a:p>
            <a:pPr>
              <a:buFont typeface="Arial" panose="020B0604020202020204" pitchFamily="34" charset="0"/>
              <a:buChar char="•"/>
            </a:pPr>
            <a:r>
              <a:rPr lang="en-IN" b="0" dirty="0">
                <a:solidFill>
                  <a:schemeClr val="tx1"/>
                </a:solidFill>
              </a:rPr>
              <a:t>There are four versions of SDK to communicate with the Tello series.</a:t>
            </a:r>
          </a:p>
          <a:p>
            <a:pPr marL="0" indent="0">
              <a:buNone/>
            </a:pPr>
            <a:r>
              <a:rPr lang="en-IN" b="0" dirty="0">
                <a:solidFill>
                  <a:schemeClr val="tx1"/>
                </a:solidFill>
              </a:rPr>
              <a:t>    	</a:t>
            </a:r>
            <a:r>
              <a:rPr lang="en-IN" b="0" dirty="0">
                <a:solidFill>
                  <a:schemeClr val="tx1"/>
                </a:solidFill>
                <a:hlinkClick r:id="rId2"/>
              </a:rPr>
              <a:t>1.0 SDK Tello </a:t>
            </a:r>
            <a:endParaRPr lang="en-IN" b="0" dirty="0">
              <a:solidFill>
                <a:schemeClr val="tx1"/>
              </a:solidFill>
            </a:endParaRPr>
          </a:p>
          <a:p>
            <a:pPr marL="0" indent="0">
              <a:buNone/>
            </a:pPr>
            <a:r>
              <a:rPr lang="en-IN" b="0" dirty="0">
                <a:solidFill>
                  <a:schemeClr val="tx1"/>
                </a:solidFill>
              </a:rPr>
              <a:t>	</a:t>
            </a:r>
            <a:r>
              <a:rPr lang="en-IN" b="0" dirty="0">
                <a:solidFill>
                  <a:schemeClr val="tx1"/>
                </a:solidFill>
                <a:hlinkClick r:id="rId3"/>
              </a:rPr>
              <a:t>1.3 SDK Tello </a:t>
            </a:r>
            <a:endParaRPr lang="en-IN" b="0" dirty="0">
              <a:solidFill>
                <a:schemeClr val="tx1"/>
              </a:solidFill>
            </a:endParaRPr>
          </a:p>
          <a:p>
            <a:pPr marL="0" indent="0">
              <a:buNone/>
            </a:pPr>
            <a:r>
              <a:rPr lang="en-IN" b="0" dirty="0">
                <a:solidFill>
                  <a:schemeClr val="tx1"/>
                </a:solidFill>
              </a:rPr>
              <a:t>    	</a:t>
            </a:r>
            <a:r>
              <a:rPr lang="en-IN" b="0" dirty="0">
                <a:solidFill>
                  <a:schemeClr val="tx1"/>
                </a:solidFill>
                <a:hlinkClick r:id="rId4"/>
              </a:rPr>
              <a:t>2.0 SDK Tello EDU</a:t>
            </a:r>
            <a:endParaRPr lang="en-IN" b="0" dirty="0">
              <a:solidFill>
                <a:schemeClr val="tx1"/>
              </a:solidFill>
            </a:endParaRPr>
          </a:p>
          <a:p>
            <a:pPr marL="0" indent="0">
              <a:buNone/>
            </a:pPr>
            <a:r>
              <a:rPr lang="en-IN" b="0" dirty="0">
                <a:solidFill>
                  <a:schemeClr val="tx1"/>
                </a:solidFill>
              </a:rPr>
              <a:t>	</a:t>
            </a:r>
            <a:r>
              <a:rPr lang="en-IN" b="0" dirty="0">
                <a:solidFill>
                  <a:schemeClr val="tx1"/>
                </a:solidFill>
                <a:hlinkClick r:id="rId5"/>
              </a:rPr>
              <a:t>3.0 SDK Tello Talent </a:t>
            </a:r>
            <a:endParaRPr lang="en-IN" b="0" dirty="0">
              <a:solidFill>
                <a:schemeClr val="tx1"/>
              </a:solidFill>
            </a:endParaRPr>
          </a:p>
          <a:p>
            <a:pPr marL="0" indent="0">
              <a:buNone/>
            </a:pPr>
            <a:endParaRPr lang="en-IN" b="0" dirty="0">
              <a:solidFill>
                <a:schemeClr val="tx1"/>
              </a:solidFill>
            </a:endParaRPr>
          </a:p>
        </p:txBody>
      </p:sp>
    </p:spTree>
    <p:extLst>
      <p:ext uri="{BB962C8B-B14F-4D97-AF65-F5344CB8AC3E}">
        <p14:creationId xmlns:p14="http://schemas.microsoft.com/office/powerpoint/2010/main" val="4079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13DAE2-2126-B0C9-AB15-948E6C4A987B}"/>
              </a:ext>
            </a:extLst>
          </p:cNvPr>
          <p:cNvSpPr>
            <a:spLocks noGrp="1"/>
          </p:cNvSpPr>
          <p:nvPr>
            <p:ph idx="1"/>
          </p:nvPr>
        </p:nvSpPr>
        <p:spPr>
          <a:xfrm>
            <a:off x="1153297" y="579600"/>
            <a:ext cx="10694215" cy="5736792"/>
          </a:xfrm>
        </p:spPr>
        <p:txBody>
          <a:bodyPr/>
          <a:lstStyle/>
          <a:p>
            <a:pPr marL="0" indent="0">
              <a:buNone/>
            </a:pPr>
            <a:endParaRPr lang="en-US" dirty="0"/>
          </a:p>
          <a:p>
            <a:pPr marL="0" indent="0">
              <a:buNone/>
            </a:pPr>
            <a:r>
              <a:rPr lang="en-US" sz="3600" dirty="0"/>
              <a:t>Wrappers for DJI Tello SDK’s </a:t>
            </a:r>
          </a:p>
          <a:p>
            <a:r>
              <a:rPr lang="en-US" sz="1800" b="0" dirty="0">
                <a:solidFill>
                  <a:schemeClr val="tx1"/>
                </a:solidFill>
              </a:rPr>
              <a:t>In this demonstration we are focusing on Tello EDU SDK.</a:t>
            </a:r>
          </a:p>
          <a:p>
            <a:r>
              <a:rPr lang="en-US" sz="1800" b="0" dirty="0">
                <a:solidFill>
                  <a:schemeClr val="tx1"/>
                </a:solidFill>
              </a:rPr>
              <a:t>We are using</a:t>
            </a:r>
            <a:r>
              <a:rPr lang="en-US" sz="1800" b="0" dirty="0">
                <a:solidFill>
                  <a:schemeClr val="tx1"/>
                </a:solidFill>
                <a:hlinkClick r:id="rId2"/>
              </a:rPr>
              <a:t> DJITelloPy </a:t>
            </a:r>
            <a:r>
              <a:rPr lang="en-US" sz="1800" b="0" dirty="0">
                <a:solidFill>
                  <a:schemeClr val="tx1"/>
                </a:solidFill>
              </a:rPr>
              <a:t> which is the official wrapper for Tello SDK and Tello EDU SDK.</a:t>
            </a:r>
          </a:p>
          <a:p>
            <a:r>
              <a:rPr lang="en-US" sz="1800" b="0" dirty="0">
                <a:solidFill>
                  <a:schemeClr val="tx1"/>
                </a:solidFill>
              </a:rPr>
              <a:t>For other Libraries based on C++, RUST, ROS, Go, Matlab etc. please refer </a:t>
            </a:r>
          </a:p>
          <a:p>
            <a:pPr marL="0" indent="0">
              <a:buNone/>
            </a:pPr>
            <a:r>
              <a:rPr lang="en-IN" sz="1800" b="0" dirty="0">
                <a:solidFill>
                  <a:schemeClr val="tx1"/>
                </a:solidFill>
              </a:rPr>
              <a:t>      </a:t>
            </a:r>
            <a:r>
              <a:rPr lang="en-IN" sz="1800" b="0" dirty="0">
                <a:solidFill>
                  <a:schemeClr val="tx1"/>
                </a:solidFill>
                <a:hlinkClick r:id="rId3"/>
              </a:rPr>
              <a:t>https://github.com/Matthias84/awesome-tello</a:t>
            </a:r>
            <a:r>
              <a:rPr lang="en-IN" sz="1800" b="0" dirty="0">
                <a:solidFill>
                  <a:schemeClr val="tx1"/>
                </a:solidFill>
              </a:rPr>
              <a:t>.</a:t>
            </a:r>
          </a:p>
        </p:txBody>
      </p:sp>
    </p:spTree>
    <p:extLst>
      <p:ext uri="{BB962C8B-B14F-4D97-AF65-F5344CB8AC3E}">
        <p14:creationId xmlns:p14="http://schemas.microsoft.com/office/powerpoint/2010/main" val="653956404"/>
      </p:ext>
    </p:extLst>
  </p:cSld>
  <p:clrMapOvr>
    <a:masterClrMapping/>
  </p:clrMapOvr>
</p:sld>
</file>

<file path=ppt/theme/theme1.xml><?xml version="1.0" encoding="utf-8"?>
<a:theme xmlns:a="http://schemas.openxmlformats.org/drawingml/2006/main" name="Oulun yliopisto">
  <a:themeElements>
    <a:clrScheme name="Oulu">
      <a:dk1>
        <a:sysClr val="windowText" lastClr="000000"/>
      </a:dk1>
      <a:lt1>
        <a:sysClr val="window" lastClr="FFFFFF"/>
      </a:lt1>
      <a:dk2>
        <a:srgbClr val="23408F"/>
      </a:dk2>
      <a:lt2>
        <a:srgbClr val="67686A"/>
      </a:lt2>
      <a:accent1>
        <a:srgbClr val="FF8900"/>
      </a:accent1>
      <a:accent2>
        <a:srgbClr val="FFF200"/>
      </a:accent2>
      <a:accent3>
        <a:srgbClr val="662D91"/>
      </a:accent3>
      <a:accent4>
        <a:srgbClr val="00AEEF"/>
      </a:accent4>
      <a:accent5>
        <a:srgbClr val="23408F"/>
      </a:accent5>
      <a:accent6>
        <a:srgbClr val="4BBCA9"/>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Oulu presentaatiomalli FI.potx" id="{FD93BE88-223C-4B11-92B6-DF81F7E9DABE}" vid="{4AEA9599-1EBA-4BA0-BDC6-9D6B3737975F}"/>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9EB87903445C448B5AB90B4DB99AC13" ma:contentTypeVersion="11" ma:contentTypeDescription="Create a new document." ma:contentTypeScope="" ma:versionID="e8bee4632b01cc6880040301677c954a">
  <xsd:schema xmlns:xsd="http://www.w3.org/2001/XMLSchema" xmlns:xs="http://www.w3.org/2001/XMLSchema" xmlns:p="http://schemas.microsoft.com/office/2006/metadata/properties" xmlns:ns3="c720fe3a-7d20-4071-bdb2-59fea4371872" xmlns:ns4="e4e569fb-0490-45dd-b581-db597c1c3561" targetNamespace="http://schemas.microsoft.com/office/2006/metadata/properties" ma:root="true" ma:fieldsID="fd649dabb6f820e532f903623b8e011a" ns3:_="" ns4:_="">
    <xsd:import namespace="c720fe3a-7d20-4071-bdb2-59fea4371872"/>
    <xsd:import namespace="e4e569fb-0490-45dd-b581-db597c1c356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20fe3a-7d20-4071-bdb2-59fea4371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e569fb-0490-45dd-b581-db597c1c356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938311-C973-46E1-9E47-0F4F2C8E8E2F}">
  <ds:schemaRefs>
    <ds:schemaRef ds:uri="http://schemas.microsoft.com/sharepoint/v3/contenttype/forms"/>
  </ds:schemaRefs>
</ds:datastoreItem>
</file>

<file path=customXml/itemProps2.xml><?xml version="1.0" encoding="utf-8"?>
<ds:datastoreItem xmlns:ds="http://schemas.openxmlformats.org/officeDocument/2006/customXml" ds:itemID="{2E67E435-1EB8-4107-9B67-62535E71135D}">
  <ds:schemaRefs>
    <ds:schemaRef ds:uri="http://schemas.microsoft.com/office/2006/documentManagement/types"/>
    <ds:schemaRef ds:uri="http://schemas.microsoft.com/office/2006/metadata/properties"/>
    <ds:schemaRef ds:uri="e4e569fb-0490-45dd-b581-db597c1c3561"/>
    <ds:schemaRef ds:uri="http://www.w3.org/XML/1998/namespace"/>
    <ds:schemaRef ds:uri="http://schemas.microsoft.com/office/infopath/2007/PartnerControls"/>
    <ds:schemaRef ds:uri="http://purl.org/dc/elements/1.1/"/>
    <ds:schemaRef ds:uri="http://purl.org/dc/dcmitype/"/>
    <ds:schemaRef ds:uri="http://schemas.openxmlformats.org/package/2006/metadata/core-properties"/>
    <ds:schemaRef ds:uri="c720fe3a-7d20-4071-bdb2-59fea4371872"/>
    <ds:schemaRef ds:uri="http://purl.org/dc/terms/"/>
  </ds:schemaRefs>
</ds:datastoreItem>
</file>

<file path=customXml/itemProps3.xml><?xml version="1.0" encoding="utf-8"?>
<ds:datastoreItem xmlns:ds="http://schemas.openxmlformats.org/officeDocument/2006/customXml" ds:itemID="{21BAE79C-E5EC-40DF-B21D-E6484C590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20fe3a-7d20-4071-bdb2-59fea4371872"/>
    <ds:schemaRef ds:uri="e4e569fb-0490-45dd-b581-db597c1c35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UniOulu presentaatiomalli FI</Template>
  <TotalTime>0</TotalTime>
  <Words>794</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CMMI10</vt:lpstr>
      <vt:lpstr>CMMI7</vt:lpstr>
      <vt:lpstr>CMR10</vt:lpstr>
      <vt:lpstr>NimbusRomNo9L-Regu</vt:lpstr>
      <vt:lpstr>nonbreakingspaceoverride</vt:lpstr>
      <vt:lpstr>Roboto</vt:lpstr>
      <vt:lpstr>Verdana</vt:lpstr>
      <vt:lpstr>Wingdings</vt:lpstr>
      <vt:lpstr>Oulun yliopisto</vt:lpstr>
      <vt:lpstr>Dronemaster Event</vt:lpstr>
      <vt:lpstr>PowerPoint Presentation</vt:lpstr>
      <vt:lpstr>PowerPoint Presentation</vt:lpstr>
      <vt:lpstr>PowerPoint Presentation</vt:lpstr>
      <vt:lpstr>PowerPoint Presentation</vt:lpstr>
      <vt:lpstr>PowerPoint Presentation</vt:lpstr>
      <vt:lpstr>Tello Telemetry Analysis </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Dronemaster Event</dc:title>
  <dc:creator/>
  <cp:lastModifiedBy/>
  <cp:revision>2</cp:revision>
  <dcterms:created xsi:type="dcterms:W3CDTF">2020-09-17T09:22:02Z</dcterms:created>
  <dcterms:modified xsi:type="dcterms:W3CDTF">2022-06-07T08:42:40Z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0x01010049EB87903445C448B5AB90B4DB99AC13</vt:lpwstr>
  </property>
  <property fmtid="{D5CDD505-2E9C-101B-9397-08002B2CF9AE}" pid="3" name="_dlc_policyId">
    <vt:lpwstr>0x0101008150244BA13E424093375E5FD68C8EB1|-473818962</vt:lpwstr>
  </property>
  <property fmtid="{D5CDD505-2E9C-101B-9397-08002B2CF9AE}" pid="4" name="ItemRetentionFormula">
    <vt:lpwstr>&lt;formula id="Microsoft.Office.RecordsManagement.PolicyFeatures.Expiration.Formula.BuiltIn"&gt;&lt;number&gt;0&lt;/number&gt;&lt;property&gt;oy_expirationdate&lt;/property&gt;&lt;propertyId&gt;8830a8f1-c464-46d0-9196-6c9fb69e0f71&lt;/propertyId&gt;&lt;period&gt;days&lt;/period&gt;&lt;/formula&gt;</vt:lpwstr>
  </property>
  <property fmtid="{D5CDD505-2E9C-101B-9397-08002B2CF9AE}" pid="5" name="oy_projectnameNote">
    <vt:lpwstr/>
  </property>
  <property fmtid="{D5CDD505-2E9C-101B-9397-08002B2CF9AE}" pid="6" name="oy_reportTField">
    <vt:lpwstr/>
  </property>
  <property fmtid="{D5CDD505-2E9C-101B-9397-08002B2CF9AE}" pid="7" name="oy_typeTaxonomy">
    <vt:lpwstr>627;#Ohje|62bdb1e9-6a4e-41b7-9f23-a2dfe98f3035</vt:lpwstr>
  </property>
  <property fmtid="{D5CDD505-2E9C-101B-9397-08002B2CF9AE}" pid="8" name="oy_keywords">
    <vt:lpwstr>360;#Dokumenttipohjat|778455bb-615e-47d7-8dbd-5c9cab4aadc7</vt:lpwstr>
  </property>
  <property fmtid="{D5CDD505-2E9C-101B-9397-08002B2CF9AE}" pid="9" name="oy_decisionmakerTaxonomy">
    <vt:lpwstr/>
  </property>
  <property fmtid="{D5CDD505-2E9C-101B-9397-08002B2CF9AE}" pid="10" name="oy_contracttypeNote">
    <vt:lpwstr/>
  </property>
  <property fmtid="{D5CDD505-2E9C-101B-9397-08002B2CF9AE}" pid="11" name="oy_decisionmakerNote">
    <vt:lpwstr/>
  </property>
  <property fmtid="{D5CDD505-2E9C-101B-9397-08002B2CF9AE}" pid="12" name="oy_issuerNote">
    <vt:lpwstr/>
  </property>
  <property fmtid="{D5CDD505-2E9C-101B-9397-08002B2CF9AE}" pid="13" name="oy_subject">
    <vt:lpwstr/>
  </property>
  <property fmtid="{D5CDD505-2E9C-101B-9397-08002B2CF9AE}" pid="14" name="oy_issuerTaxonomy">
    <vt:lpwstr/>
  </property>
  <property fmtid="{D5CDD505-2E9C-101B-9397-08002B2CF9AE}" pid="15" name="oy_contracttypeTaxonomy">
    <vt:lpwstr/>
  </property>
  <property fmtid="{D5CDD505-2E9C-101B-9397-08002B2CF9AE}" pid="16" name="oy_administrativeorganTaxonomy">
    <vt:lpwstr/>
  </property>
  <property fmtid="{D5CDD505-2E9C-101B-9397-08002B2CF9AE}" pid="17" name="oy_reportNF">
    <vt:lpwstr/>
  </property>
  <property fmtid="{D5CDD505-2E9C-101B-9397-08002B2CF9AE}" pid="18" name="oy_administrativeorganNote">
    <vt:lpwstr/>
  </property>
  <property fmtid="{D5CDD505-2E9C-101B-9397-08002B2CF9AE}" pid="19" name="oy_keywordsNoteField">
    <vt:lpwstr/>
  </property>
  <property fmtid="{D5CDD505-2E9C-101B-9397-08002B2CF9AE}" pid="20" name="oy_projectnameTaxonomy">
    <vt:lpwstr/>
  </property>
  <property fmtid="{D5CDD505-2E9C-101B-9397-08002B2CF9AE}" pid="21" name="oy_process">
    <vt:lpwstr/>
  </property>
  <property fmtid="{D5CDD505-2E9C-101B-9397-08002B2CF9AE}" pid="22" name="oy_department">
    <vt:lpwstr>492;#240927 Viestintä, markkinointi ja yhteiskuntasuhteet|8bd4d200-c4c0-4210-84f2-6f07028d2c73</vt:lpwstr>
  </property>
</Properties>
</file>